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362" r:id="rId2"/>
    <p:sldId id="256" r:id="rId3"/>
    <p:sldId id="369" r:id="rId4"/>
    <p:sldId id="367" r:id="rId5"/>
    <p:sldId id="368" r:id="rId6"/>
    <p:sldId id="371" r:id="rId7"/>
    <p:sldId id="372" r:id="rId8"/>
    <p:sldId id="373" r:id="rId9"/>
    <p:sldId id="380" r:id="rId10"/>
    <p:sldId id="374" r:id="rId11"/>
    <p:sldId id="375" r:id="rId12"/>
    <p:sldId id="381" r:id="rId13"/>
    <p:sldId id="377" r:id="rId14"/>
    <p:sldId id="376" r:id="rId15"/>
    <p:sldId id="382" r:id="rId16"/>
    <p:sldId id="378" r:id="rId1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0000"/>
    <a:srgbClr val="FFFFFF"/>
    <a:srgbClr val="44546A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223"/>
    <p:restoredTop sz="94674"/>
  </p:normalViewPr>
  <p:slideViewPr>
    <p:cSldViewPr snapToGrid="0" snapToObjects="1">
      <p:cViewPr>
        <p:scale>
          <a:sx n="134" d="100"/>
          <a:sy n="134" d="100"/>
        </p:scale>
        <p:origin x="448" y="-1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3T03:52:22.256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17865 1947 12171,'5'6'1067,"-1"-2"-1409,-10 26 916,4-6-261,-3 29-125,4-12-1928,2-7 1,1 0 1829,3 19-11,-2-19 1,2 2 287,3 6 0,1-2-272,0 1-91,-1-8 1,-1-3 59,-5-13 5,-1-11-307,-1-2 2841,-1-13-2735,-2-8 130,-1-6 4,-2-7 1514,0-7-1139,3-14 0,0-2-173,0-5-304,1 5 1,1 1 455,4 1-356,1 16-54,4-7-370,23 8 248,-11 18-62,29-4 70,-24 23 123,10 5-123,-11 6-259,-1 11 0,0 4 256,-2 1 349,-2-1 0,-4 0-242,-12 3 108,-7-9-34,-5 5 55,-37 7 94,21-17 4,-24 12 265,27-21-411,8-3-17,1-1-577,11 3 577,4-2 53,6 6 68,10 2-116,1-3 46,8 4-306,9-8 0,1-2-193,6 1 13,-2-2 1,0-2-984,13-7 819,-13 0 235,11-5 91,-18-4 0,-2-2 674,2-2-229,-5 2 0,-4-1 1306,-11-7-917,-7 6 33,-2-7 2502,-27-13-2840,10 22-354,-25-12 90,20 31-37,-7 5 49,3 14 1,1 4-171,-1 2 37,2-1 1,3 1-774,11 5 583,7-14-272,27 10 485,-10-23-99,17-2-604,-11-18 383,-7-1-406,10-18-38,-1-8 889,-8 13 191,2-1 98,-17 28 625,7 17-1239,-1 1-920,8 12 473,-4-10-177,1-4 930,14-6 0,-18-4 0,11-1 0</inkml:trace>
  <inkml:trace contextRef="#ctx0" brushRef="#br0" timeOffset="350">18838 2117 8937,'13'4'4362,"-4"-1"-4337,-1 39-285,-4-22 55,2 10 1,1 1 98,1 3 223,-2-11 163,-1-3 37,-5-18 115,0-2-1525,3-27 995,-1 11 34,5-35 299,-1 25 90,1-9 720,13-10-1045,-10 25-112,9-12-59,-12 31 37,0 1 134,1 4 0,1 3-180,11 31 45,-9-15-198,7 22-230,-10-18-296,-2-8-525,1 3 536,1-7 0,-4-9 0,0 1 0</inkml:trace>
  <inkml:trace contextRef="#ctx0" brushRef="#br0" timeOffset="850">19283 1820 6582,'-6'-3'2355,"2"0"1472,4 3-3491,10 12-282,-4-1 230,6 20 1,2 5-338,-2 1 53,-2-1 0,1 0-337,4 11 121,-3-12 71,2 7-687,0-1 868,-7-23 715,2 9-614,-8-28-137,-1-3-333,-9-25 162,4 11 126,-10-23 415,6 27 347,-7-1-546,-16 21 8,9 0 20,-13 13 17,15 2-216,8-6-269,-1 5-36,10-8-670,12 11 667,9-9-1636,27 3 1944,-13-20 0,-1-4 0,10 3 0,-1-11 0</inkml:trace>
  <inkml:trace contextRef="#ctx0" brushRef="#br0" timeOffset="1618">19622 2053 9959,'5'1'3097,"-1"0"-2332,-4-1 301,-25 41-1189,18-24-101,-6 11 0,3 0 34,13-12-104,28 11 294,-14-18-6,24-1-164,-27-14-156,8-13-396,-2-21 722,-7 11 254,0-18 99,-13 30 160,-4-4-179,-4 10 63,-27-7-397,15 9-439,-28-4 231,34 12 1,-4 1-832,18 0 1039,2 0 137,5 0 160,0 0 2,2-1-127,2 1 35,2-1-327,38-1 120,-20 1 0,28 2-318,-19 10 246,-12 2-35,6 9 108,-18 5 1,-5 1-47,1 2 9,4 25-163,-16-31 107,-2-9-107,0 0-344,-2-11-48,3-7 274,-1-5 107,3-15 530,1 3 88,2-8 1149,11-25-1450,-4 23-105,10-25 68,6 21-70,-3 11-30,8-5-494,10 17 524,-20 9 126,12 8 370,-23 18-423,-5-3 17,1 9 109,-5 14-199,-1-24-65,-1 15 20,0-33 45,1 0 107,7-11-107,1 0 355,8-9-75,18-15-165,-13 13-203,9 0 0,-1 3 88,-9 12 456,18 9-330,-30 12-126,1 9-2638,1 34 947,-7-31 1691,3 32 0,-8-51 0,1 1 0</inkml:trace>
  <inkml:trace contextRef="#ctx0" brushRef="#br0" timeOffset="2050">17674 2879 14081,'-5'-4'529,"1"2"-529,4 2 518,51-7 420,-2-2 0,5-3-1412,-1 3 0,9-2 524,-17 2 0,9-1 0,6-2 0,2 0 0,-1 0 0,-3 1 0,-8 2-738,-1 0 0,-7 1 0,1 1 0,7-2 679,-2 1 0,7-2 0,5 0 1,2-1-1,0 1 0,-2 0 1,-5 1-1,-8 1-694,16-1 1,-8 1 0,4 0 695,-5 1 0,4-1 1,3 0-1,1 0 0,0 0-227,-7 1 0,1 1 0,1-1 0,0 0 0,-2 1 0,0-1 223,1 0 1,-1 1 0,0 0 0,-1-1 0,1 1 1,3 0 0,1-1 0,0 0 0,-4 1 1,-5 1-44,1-1 0,-6 1 1,-7 1-36,19-2 258,-20 1 1,-4 0-429,-13 3 1751,1-1-2891,-27 3-152,-4 2-699,-10 2 2248,-30 8 0,28-7 0,-16 5 0</inkml:trace>
  <inkml:trace contextRef="#ctx0" brushRef="#br0" timeOffset="2401">17484 3217 12820,'-16'8'973,"3"-1"196,47-17 0,19-7-761,-25 8 1,4 0-1006,7-2 0,13-3 0,6-2 1,3 0-1,-4 1 0,-7 2 698,7-1 0,-6 2 0,5-1-61,-9 2 0,5-1 0,2-1 0,2 0 0,-2 0 0,-2 3-18,0 0 1,0 1-1,-2 1 1,-1 0-1,-1 0-338,3 0 1,-3 1 0,0 0-1,3-1 300,-2 1 1,2 0-1,0 0 1,3-1-1,2 1-5,-3 1 0,3 0 0,2 0 1,1 0-1,-2 0 0,-2 1 0,-5 0-122,6-1 0,-6 1 0,0-1 1,5 1 141,1-1 0,5 0 0,3 0 0,0 0 0,-5 0 0,-6 1-398,9-1 1,-7 1 0,-3 0 356,7 0 0,-2-1 332,-13 2 1,1 0 0,-1-1-690,16-2 0,-6 0 43,-5 1 574,-8 0 0,-12 2-1520,-27 3 1495,-5 1-193,-10 0 0,6 0 0,-5 0 0</inkml:trace>
  <inkml:trace contextRef="#ctx0" brushRef="#br0" timeOffset="12456">17378 1587 4778,'-11'-9'2517,"3"1"-784,8 8-1831,0 0 2739,-16 0-2467,10 2-72,-16 4-464,15 2 1294,-15 31-1159,12-19-498,-9 21 8,12-23-366,0 1 142,1-1 941,-4 15 0,7-19 0,-3 10 0</inkml:trace>
  <inkml:trace contextRef="#ctx0" brushRef="#br0" timeOffset="12655">17484 1545 9757,'8'2'1974,"-1"0"-1237,-7-2-595,-7 32-142,2-16-47,-7 27-432,3-22-1086,-2 2 717,-6 10 0,9-17 0,-3 5 0</inkml:trace>
  <inkml:trace contextRef="#ctx0" brushRef="#br0" timeOffset="13308">20489 1270 9799,'5'9'1974,"-1"-2"-1128,-4-7-379,0 0-945,0 4 478,-1 0 36,-1 5 182,-5 8-218,-1-1 0,-14 16 0,-1 1 0,9-11 0,-6 3 0,1-1 0</inkml:trace>
  <inkml:trace contextRef="#ctx0" brushRef="#br0" timeOffset="13507">20659 1312 4455,'2'14'-120,"0"-3"2606,-2-11-2693,-20 40 952,11-19-745,-9 21 0,1-1 0,9-20 0,-7 19 0</inkml:trace>
  <inkml:trace contextRef="#ctx0" brushRef="#br0" timeOffset="18091">18690 3725 12263,'3'5'1149,"-1"-2"-2343,-2-3 1197,6-3 179,12 2-101,2-3 110,19-1-102,-14 2-3273,26-7 3237,-27 4-53,12-2-1809,-22 5 1803,-3-1-33,0 1 33,-4 1 26,0-1-12,-5 3 2319,-1-1-1722,0 15 2332,-3 3-2856,-2 7-90,-6 8 9,0-13-5,-5 7-581,-6 4-982,-1 4 67,-1-2-322,4-4 1823,10-12 0,4-8 0,1 1 0</inkml:trace>
  <inkml:trace contextRef="#ctx0" brushRef="#br0" timeOffset="18323">19198 3556 12630,'11'4'1434,"-2"-1"-1434,-9-3 202,0 0-258,13 65-25,-9-37-560,4 21 1,-1 2-1227,-6-14-37,1 6 1904,-8-7 0,5-24 0,-4 7 0</inkml:trace>
  <inkml:trace contextRef="#ctx0" brushRef="#br0" timeOffset="18608">18965 4127 13465,'-2'-2'504,"0"0"-549,2 2 79,47-6-140,5-6-564,-14 5 0,3-1 444,2-4 1,-3 0 327,6-2-813,-10 2 0,-2 0 86,-7 0 107,2-1-795,-25 9 319,-10 3 327,-4 0 817,-35 9 1,29-7-1,-22 8 1</inkml:trace>
  <inkml:trace contextRef="#ctx0" brushRef="#br0" timeOffset="18741">19240 4064 6605,'-17'-5'4477,"3"2"-3262,-17 37-465,17-5-673,-4-3 0,1 0 2,7 12-79,4-9-816,0 21 401,4-21-220,0 12-284,5-28-710,1-5 215,3-3 1414,8-10 0,-8 4 0,5-5 0</inkml:trace>
  <inkml:trace contextRef="#ctx0" brushRef="#br0" timeOffset="18956">19346 4106 3220,'5'5'1196,"-1"-2"1873,-4-3-2668,-11 41-415,5-14-42,-6 25 1400,10-22-1346,2-16-52,6 4 17,0-13 779,15-2-795,-4-9-328,11-5 3250,-2-6-3558,3-5-549,3-3 1238,4-10 0,-2-1 0,-5 9 0,-3-1 0,0 0 0</inkml:trace>
  <inkml:trace contextRef="#ctx0" brushRef="#br0" timeOffset="19208">19727 3916 8581,'1'-5'2996,"0"2"-6873,-1 3 4382,-34 35-1257,20-15 869,-8 8 1,3 2 815,11 3-1003,4-1-31,9-7-375,12-9 195,-1-7 1765,30-7-2047,-12-17 319,8-4 3768,-9-27-2664,-26-2-650,-7 1-210,-14 10-93,-6 22-504,-5 8 7,5 4 590,-25 11 0,30-5 0,-11 7 0</inkml:trace>
  <inkml:trace contextRef="#ctx0" brushRef="#br0" timeOffset="19408">20045 3747 16929,'5'10'-317,"-1"-1"317,-4-9 177,0 0-4880,-6 65 4199,4-27 211,-1 6 1,0 2-1912,1 1 1041,-1-3-3882,-2 15 3494,1-20 1551,-4 14 0,5-36 0,-1-2 0</inkml:trace>
  <inkml:trace contextRef="#ctx0" brushRef="#br0" timeOffset="19644">18902 4911 15811,'-17'-2'140,"3"2"12,14 0 228,45-2-310,-5-3-771,-4-2 0,12-3 1,5-1-1,1-1 1,-8 2 700,0-1 0,-4 0 0,7-1-43,-1 0 1,7-3-1,4 0 1,2-1-1,-2 1 1,-5 0-533,-3 2 0,-3 1 1,-1 0-1,0 0 1,1 0 217,-1 0 1,0 0 0,1 0 0,0 0 0,3 0 204,2-1 0,5 0 0,1-1 1,-2 1-1,-7 2 0,-12 3 1,21-4-1,-12 2 0,0 0 1</inkml:trace>
  <inkml:trace contextRef="#ctx0" brushRef="#br0" timeOffset="41216">16277 4318 11149,'8'7'817,"-2"-1"-629,-6-6 700,0 0-942,-4-4 54,3 3 325,-3-3 74,4 4 606,-1 0-837,0 1 100,-7 9-144,0 2-80,-14 27-52,7-7 0,1 1-23,1-5 0,1 0-304,-2 7 0,2-1 332,4 1-47,3-2 13,3-1 1,1-2-17,1-2-465,18 27 302,-6-25 10,5-2 0,1-3-37,3-11 61,17 5-1040,16-13 889,-16-2-258,18-10 463,-38-1 675,2-2-547,-9 2 764,-1-3-484,-5 6 202,0-2-477,-6 6 4,-5 2-18,-21 18 90,8-4 12,-22 26-29,23-17 43,-6 10-96,9-9 110,-1 10 1,0 2-40,-1 6-401,2-3 1,1-1 282,5-1 36,2-1-17,1 1 17,2-2 8,2 6 1,1 1-9,0 6 0,1-6 0,1-1-53,1-5 50,0-1-8,3 13-69,-2-10 0,0 1 2,1 17 79,-2-13 1,-1-3 0,-1-9 16,-2-2 1,0 2 93,-5 16-109,-1 1 8,0-7-11,4-26-9,-1 2 329,3-5-1969,0-2 557,0-3-1518,1-2 2610,1-9 0,0-2 0</inkml:trace>
  <inkml:trace contextRef="#ctx0" brushRef="#br0" timeOffset="44299">14965 8382 7013,'2'11'3091,"0"-3"-2953,-2-8 343,0 0-400,1-2 76,0 1 14,1-2 3,-1 0 134,2-3-300,-1 2 3,1-3-11,-1 4-39,0 0-34,1 0 9,1 1-1,10-3 71,-5 3 341,10-1 124,-1 5-471,-2 0-6,14 5-64,7 3 34,-5-1-9,6 2-25,-17-6-3325,0 0 3392,-1 0 0,0-1 45,26 5-39,-20-5 70,19 3-45,-19-6-28,-6-1-36,12 0 3433,-1-4-3397,-4 1 104,18-7-51,-25 4-53,11-2 59,2 2-26,-15 3-27,12 0-3,-16 3 36,5 0-33,4 1 66,13 2-66,-9 1 78,3 0-84,-4-1-6,-6-1 6,6 0 6,-8 0 44,13-2-50,-10 1 3,9-1 34,-7-2-26,-6-1-11,6-2 59,17-7-59,-9 1 0,21-7 5,-22 6 12,8-4 14,5 0 5,-8 3 29,4 1 80,-13 7-75,-8 3 84,10 0 407,8 8-483,-10-3-41,19 8-34,-24-7 156,18 2-30,6-1-129,-8-1-3,6-1-25,-12-1 28,-7 0-129,15 0-411,-1-2 276,-6 0 29,2-1-507,-10-4 126,-8-1-776,5-3-310,-11 1 854,-1-6 0,-5 13 0,-1-1 0</inkml:trace>
  <inkml:trace contextRef="#ctx0" brushRef="#br0" timeOffset="52519">11409 12700 6921,'46'7'3284,"-8"-1"-2898,1-6 1,4-1-137,-8 1 1,-1 0-120,3 0 1,5-1-1,2 1 0,7-1 0,3 1 0,-2-1-1576,6 1 1,-1-1 0,1 1 1407,-7 0 1,2-1 0,-1 1 0,-4 0 204,-3 0 1,-4 1 0,-2 0-2178,4 1 1,-5 0 1406,-4 0-266,14-2 868,-51-1 0,-1-2 0,1 2 0</inkml:trace>
  <inkml:trace contextRef="#ctx0" brushRef="#br0" timeOffset="53953">11218 8319 11465,'6'6'1154,"-1"-1"-1129,-5-5 754,0 0-681,34 2-130,11-1 0,5-1-121,-12 1 0,1 0-20,18-1 1,-2-1-280,-20-1 0,-3-1-714,17-3 716,-19 3 1,2 0 449,7-1 0,-3 0 0,-5 1 0,22-1 0</inkml:trace>
  <inkml:trace contextRef="#ctx0" brushRef="#br0" timeOffset="66427">11070 12721 8660,'4'5'3668,"0"-2"-2125,-4-3-510,3 1-828,-1 0 248,7 0-380,-5 0-79,25 0-72,-14-1-20,17 0-3669,-8 0 3546,-4-1-1223,10 0 0,0 0 254,-6 0 1190,30-1 0,-47 2 0,3 0 0</inkml:trace>
  <inkml:trace contextRef="#ctx0" brushRef="#br0" timeOffset="66925">12361 12637 6437,'20'0'3331,"-4"1"-3224,-16-1-152,0 0-1022,32 1 658,-23 0 163,24 0-1050,-32 2 949,-1-1-57,0 2 77,-2-3 327,0 1 0,0-1 0,1 0 0</inkml:trace>
  <inkml:trace contextRef="#ctx0" brushRef="#br0" timeOffset="67326">12403 12658 8144,'-3'-11'5694,"0"2"-5659,25 21-1,8 6 112,-7-11-93,9 9 0,2-2 118,-9-15 0,2 0 36,9 1 0,1 0-207,-1-1-28,6 1 0,-3-1 23,-20 1-174,13-2 134,-25 2-36,4-1-180,-11 1-5090,0 0 5351,-7 0 0,5 0 0,-6 0 0</inkml:trace>
  <inkml:trace contextRef="#ctx0" brushRef="#br0" timeOffset="78412">15875 6837 11818,'12'1'669,"-2"0"-669,-10-1 588,0 0-254,3-1-261,-2 0 1327,3-1-955,-9 9-213,-2-1-125,-18 17-62,1-5-142,-16 10 0,-4 3-142,15-12 0,1 0-977,-14 9 1,2-2 758,-3 3-985,7-5 1442,-10 9 0,18-13 0,-2 2 0</inkml:trace>
  <inkml:trace contextRef="#ctx0" brushRef="#br0" timeOffset="78645">15409 7049 4630,'5'0'1565,"-2"0"2144,-3 0-3365,-13 50-2379,25-21 2172,-14 30 483,39-33-620,-13-17 202,5-3 1,4-2-1136,0-4 0,1-1 269,-1 1 1,0-2 663,13-3 0,-5-2 0,-17 2 0,14-3 0</inkml:trace>
  <inkml:trace contextRef="#ctx0" brushRef="#br0" timeOffset="79477">16679 11007 9841,'12'7'1918,"-3"-1"-1691,-9-6 1387,0 0-1570,-22 11 102,7 0 58,-21 14-5,10 0-612,-3 3 1,-3 2 392,4-5 1,-1 0-63,-6 6 1,1 0-62,9-11 1,1-1-654,-18 14-2973,-4 5 2574,13-11-4278,3-3 5473,24-21 0,2-2 0,2-1 0</inkml:trace>
  <inkml:trace contextRef="#ctx0" brushRef="#br0" timeOffset="79664">16193 11303 14885,'-4'36'555,"1"-1"1,-2 13-405,49-11-151,-15-27-190,26 0-112,-19-8-512,3-6 1,6-3 813,7-8 0,-2-1 0,-14 7 0,-1-1 0,2-4 0,0 1 0</inkml:trace>
  <inkml:trace contextRef="#ctx0" brushRef="#br0" timeOffset="119259">17695 5927 13081,'17'6'390,"-3"-1"-390,-14-5 207,42-12 9,-17 6-547,11-2 0,11 0 1,-4 0 3,-11 4 1,-1 0 54,20-3 1,-4 1-457,-6 4-92,-20 1 820,-3 3 0,-9-2 0,-3 2 0</inkml:trace>
  <inkml:trace contextRef="#ctx0" brushRef="#br0" timeOffset="119958">17822 6054 11205,'-5'6'2697,"0"0"-2431,5-6-266,0 0-936,113 3 566,-70-4 151,-2 1 1,7 1-1,-9-1-562,-8-6 445,-13 3 64,-3 1 95,-31 6 96,1 1 81,-20 6 345,-8 7-135,10-3-1751,2 2 0,0 1 1544,3 0-1302,-15 15 1145,31-19-354,0 8 181,9-12-211,6 1-2122,14-6 2333,2-3 1900,11-3-2139,15-7 110,8-3 283,2-1 487,-12 6 1,-3 2 49,-13 4 2055,19 6-1870,-51 4 361,-18 17-610,-4-3-300,-8 5-3,6-6-162,10-9-51,1 1 2861,-1 3-5375,6 8 2724,6-10-428,16 1 252,6-17 379,19 0 1,3 1-139,-10 3 32,6-3 0,-5 3 219,-21 7 119,-4 1 237,-4 3 1384,-33 34-1350,5-10-521,3-7 0,1 0-3571,0 2 3255,9-6-1473,24 1 1574,-1-17 302,18 7 61,-9-21-100,6-3-311,19-29-134,-22 16-477,16-29 149,-33 33 1394,-20-19 0,11 24 0,-12-8 0</inkml:trace>
  <inkml:trace contextRef="#ctx0" brushRef="#br0" timeOffset="120212">18267 6244 14918,'4'6'-53,"-1"-1"53,-3-5-232,96-15 232,-63 14-1924,22-6 1,-5 4 1976,-34 12 1084,-17 36-1361,-3-21-98,-12 27-1025,-1-24 78,5-8 1269,-3 11 0,11-21 0,0 4 0</inkml:trace>
  <inkml:trace contextRef="#ctx0" brushRef="#br0" timeOffset="120345">18457 6414 7495,'1'5'6037,"0"-1"-5647,25-34 29,0 9-309,17-19-45,-3 16 1,1 4-1155,-4-1-6,-2 3 0,-5 2-1691,-18 10 1254,-10 4 1532,-11 3 0,-2 2 0</inkml:trace>
  <inkml:trace contextRef="#ctx0" brushRef="#br0" timeOffset="120475">18542 6392 12134,'2'6'1790,"-1"-2"-975,-1-4-3792,63 5-64,-25-15 1904,6 5 1,-2-3 1136,-9-13 0,-15 4 0,-13 11 0</inkml:trace>
  <inkml:trace contextRef="#ctx0" brushRef="#br0" timeOffset="120625">18817 6202 7260,'13'0'4373,"-2"1"-3214,-11-1 2191,0 0-3165,-8 34-71,2-1-170,-5 19-75,5-12-3541,3 13 1438,1-28 2234,5 15 0,-2-36 0,3-3 0</inkml:trace>
  <inkml:trace contextRef="#ctx0" brushRef="#br0" timeOffset="120811">18987 6138 13482,'5'8'2007,"-1"-3"-1228,-20 36-734,6-4-191,0-8 0,0 2-439,3 12-328,4-16-75,2-2-1057,1-3 982,4 4 0,-6-18 1,4 3-1</inkml:trace>
  <inkml:trace contextRef="#ctx0" brushRef="#br0" timeOffset="121074">19198 6033 14344,'1'4'1571,"0"-1"-2159,10 31-871,-4-15-2302,8 30-343,-11-23 4104,-6-6 0,0-8 0,-3-8 0</inkml:trace>
  <inkml:trace contextRef="#ctx0" brushRef="#br0" timeOffset="121375">19156 6244 8884,'4'4'3936,"-1"-2"-3737,-3-2-308,39-10-235,-8 2 209,24-6-100,-15 8 126,-20 4 1655,-5 32-1115,-17-12 45,-16 37-431,2-28-364,3 6 0,3 0-31,6-8-85,2 21-153,20-38 316,-3-3 200,6-2 164,2-10 423,5-14-198,-5 1 126,0-20-289,-18 19-305,-12-29-1079,-7 24-114,-4-10 1344,-3 16 0,14 13 0,-2-4 0</inkml:trace>
  <inkml:trace contextRef="#ctx0" brushRef="#br0" timeOffset="121644">19601 6138 10132,'19'8'3022,"-4"-2"-1977,-15-6 35,10 30-1454,-10 4 1,0 1 76,8 18 108,-9-13 0,-2-7 153,1-21-143,-1 0 176,3-9 39,6-6-27,1-2 133,13-10-86,-5 2-56,9-4-3352,2-2 3226,-6 6-643,11-5 84,-16 10-2964,2 1 3649,-14 7 0,0 0 0,-6 2 0</inkml:trace>
  <inkml:trace contextRef="#ctx0" brushRef="#br0" timeOffset="121830">19537 6498 11723,'7'2'1467,"-1"0"-1467,-6-2-759,54 0 1255,-11 1-477,-5 0 1,-1 2 253,15 11 43,-30-1 213,-20 18 0,-9 2-2137,-12-1 634,2-2 0,-2-3 145,-9-13 0,18-11 0,1-1 0</inkml:trace>
  <inkml:trace contextRef="#ctx0" brushRef="#br0" timeOffset="122175">20489 5990 15996,'6'33'232,"-1"-1"1,14 21-467,-9-13 0,3 2-137,13 6 0,1-6 604,-8-11-8,1 2 1,-4-12-137,-14-23-266,5-25 1,2-8 176,2 3 84,3-13 0,3 0-84,1 14-266,1 4 0,1 1-333,0 2-613,10-8-4090,-15 21 1796,-1 3 3506,9 3 0,-12 2 0,3 2 0</inkml:trace>
  <inkml:trace contextRef="#ctx0" brushRef="#br0" timeOffset="122527">21272 6117 12588,'-17'-7'2971,"3"1"-8197,-29-1 7029,-14 12-1772,16-1 0,0 3 642,8 2 1,3 4-761,-12 29 877,26-15-930,2 7-2509,13-5 2386,6-9 2125,16 5-2153,-1-16-162,10 0-581,10-16 657,2-21 1,0-4 681,8-1-23,-8-6 0,-7 1 174,-23 19 390,0-1-336,-8 14-138,-2 10-145,-2 4-148,0 8-77,0 1-2,0 2-243,2 1-6117,19 29 3320,-10-27 3130,15 19 1,-20-37-1,0-2 1</inkml:trace>
  <inkml:trace contextRef="#ctx0" brushRef="#br0" timeOffset="122829">21484 6075 9799,'11'11'3486,"-3"-2"-3043,-8-9 78,0 0 151,-6 56-958,5-22 215,-2 2 0,2-2 17,3-6-63,4-9 8,2-8 75,-1-9-47,3-16 19,1-16-8,1 1 364,18-21 370,4 15-432,0 0 31,0 16-263,-22 16-462,4 17 76,-10-2-303,3 11-2501,-4 0-150,-1-7 3340,4 6 0,-5-14 0,1-1 0</inkml:trace>
  <inkml:trace contextRef="#ctx0" brushRef="#br0" timeOffset="123225">22035 6117 11994,'7'-7'5721,"-35"-8"-5494,2 31-227,-21-10-58,29 19 1,6 6-335,5 15 227,3 1-92,22-11 133,-2-27-755,35-11 364,-14-16 140,13-7-26,-21-6 43,-13 4-28,-2-2 97,-5 0 1,-1-1 568,0-5 717,2-24-479,-9 43 492,-7 1-674,0 16-81,-6 5 535,-9 29-650,7 3-174,-4 10-291,22 3-81,5-23-1068,14 3 0,8-3-5126,22-3 6490,-20-6 0,0-4 1,5-8-1,-23-7 1</inkml:trace>
  <inkml:trace contextRef="#ctx0" brushRef="#br0" timeOffset="123977">22585 6138 7934,'-16'3'6805,"4"-2"-5355,12-1-481,-34 61-1576,34-32 434,-15 7 1,5-2-57,28-13-65,-1-11-87,2-3-84,-1-3-243,12-13 862,-9-7 78,2-6 163,-14-22-390,-9 19 539,-11-30-508,1 34 177,-15-15 25,12 25-6,-5-1 76,3 6-36,5 4-659,5 0 281,6 2 114,15 0 1,-1 0 10,34 1-85,-19 2 1,0 1-22,30 2-104,-23 2 1,-3 1 47,-5 5-190,11 24 386,-27-3 37,-1 15 114,-16-11-131,-2-13 255,-5-6-169,4-14-153,0-3-6,5-8-53,1-4-70,3-3-152,19-27 390,-7 15-80,4-2 0,2 0 239,6 3-122,1 1 72,4 9-216,-18 14 174,9 12-182,-14 3-98,2 20-8,-6-11 142,1 28 112,-3-28-94,0 7-29,2-25-157,1-6-86,26-17 13,-2-3 130,12-9 268,0 0 126,-18 13 871,16 0-781,-22 11 229,9 11-257,-18 2-227,3 9-154,-6-2-109,1 0-1081,6 16-694,0-12-149,3 7 2033,4-15 0,-12-8 0,4 0 0</inkml:trace>
  <inkml:trace contextRef="#ctx0" brushRef="#br0" timeOffset="124712">26310 6075 7733,'4'3'6217,"-2"-1"-5375,-11-37 1409,-5 4-1447,-16-18-796,5 24-5,-34 22-6,29 10 1,1 4-270,-3 1 0,2 1-775,-13 15 772,34-3 144,19-8 50,7 3-1784,12 5 0,4 1 1624,9 9 130,-6-7 1,1 1-97,-11-5 1,-3-1 329,14 19 151,-6-1 1478,-30-8-1119,-45-20-633,4-2-130,1-9 0,-1-4-234,0-1-2598,4-8 1,2-4-2134,12-10 5095,-2-13 0,26 19 0,7 7 0</inkml:trace>
  <inkml:trace contextRef="#ctx0" brushRef="#br0" timeOffset="125076">26628 6096 7386,'23'9'9361,"-5"-2"-8709,-18-7 415,0 0-860,-49 27-397,18 6 8,2-10 0,2 1-12,8 11-553,34-13 444,-3-14-402,28 0 360,-13-13 63,10-4 147,-9-4 110,-1-4 25,-2-2 381,11-22 212,-12 8-206,3-6-6,-17 19 212,-6 13-366,-1 13 50,2 10-277,-1 7-277,5 16-45,-3-13-3567,20 25-1488,-4-30 5377,15 8 0,-19-25 0,-4-4 0</inkml:trace>
  <inkml:trace contextRef="#ctx0" brushRef="#br0" timeOffset="126010">27072 6138 8783,'17'-6'3284,"-4"1"-2242,-13 5 2167,0 0-2988,19 26-167,-11 0-176,5 2 0,0 0-26,-4 6-37,0-6-232,0-20 355,-5-7 51,10-16 22,-5 2 157,14-25-160,-9 14 26,0-1 0,2-2-40,9-6 68,3 1 36,-11 23 336,-8 29-311,-5 1-126,1 31 0,-1-18-78,1 8-59,1-20-356,2-12 267,-2-4-440,14-5 534,-8-5 90,16-12 115,-13 1 82,10-16 52,-10 11 384,16-21 101,-12 20-684,2-2 191,-11 20 216,-10 11-42,0 8-239,-1 19 1,1 5-359,4 3 6,-1-3 0,2-3 19,6-15-618,17-13-1501,6-25 1261,-2 2-774,8-26 1280,-23 16 608,3-8 1,-1-2 1272,4-4-1013,-8 11 0,0 1 1123,2 3-665,-10 16 1580,-1 6-1204,-5 15-817,-2 5 254,-1 22-456,1-9-134,0 0 1,1 1-262,0 11 59,5 5 0,1 1-438,3 3 506,2-2 1,1-1-1806,1-6 1807,3 10-247,-5-6 269,-6-20 192,-1 2-282,-5-23 522,-2-11-846,-14-38 389,1-7-586,4 16 1,1-2 1016,-3-23-283,7 16 582,5-5 1,3 0-504,8-6-143,-4 10 0,3 5-56,13 13-98,10 6 44,-1 9 1,2 2-47,22-3 163,-22 6 0,-2 5-206,9 17 87,-21 1 89,-5 14 1,-7 3 263,-15 7 960,4-10 0,-3-3-969,-24-3-216,-13-12-232,8-8-2247,2-5 0,-1-6 2519,-2-13 0,-3 5 0,27-4 0</inkml:trace>
  <inkml:trace contextRef="#ctx0" brushRef="#br0" timeOffset="126213">28385 5800 14689,'10'4'2374,"-2"0"-7063,-17 29 5493,0 12-392,2-14 1,0 2-413,3-1 0,1 0-182,1 19-188,1 0-166,2-15 0,1 1-355,2 15-1957,2-7 1,1-2 2847,2-5 0,1 4 0,-6-33 0</inkml:trace>
  <inkml:trace contextRef="#ctx0" brushRef="#br0" timeOffset="126379">28617 6160 6338,'2'7'2795,"-1"-1"651,-1-6-2905,-12 34-301,6-12 345,-2 8 1,1 4-1854,5 18 467,4-9-1338,5 3-667,0-34 3537,3-4 1,-6-7 0,1-3-1</inkml:trace>
  <inkml:trace contextRef="#ctx0" brushRef="#br0" timeOffset="126613">28639 5969 2352,'0'9'2324,"1"-2"658,-1-7-1861,0 0 134,11 6-1613,-5-2 1010,7 3-1193,-9-4 3572,-3-2-5056,1 0 2025,0-1 0,-1 0 0,0 0 0</inkml:trace>
  <inkml:trace contextRef="#ctx0" brushRef="#br0" timeOffset="127446">28871 6160 12703,'2'4'2016,"-1"0"-655,-1 25-1086,0 11-586,0 9-417,2 9 417,1-32-137,3 11 440,-1-18 668,-1-3-223,-2-14-216,-1-8-221,0-8-596,6-12 588,1 4-78,5-7 1,2-1 85,4-3 53,-2 6 0,0 0 266,5-1 54,0 4 36,-2 3-6,-3 7 599,2 3-915,-8 6 31,4 10 30,-10 3-106,2 10-42,-3 0-165,-1 4-87,0 2-1073,1 19 163,0-11 535,1 6-939,9-20 1331,-3-13-1159,29-3-2026,9-18 3910,1 2 134,3-11 651,-9-5-207,-16 9 0,-1-2-179,-4 0 0,-1-1-455,14-16-61,-36 13-373,-9 20-171,-31 1-14,8 12 107,-9 1 19,15 8 3442,12-3-3388,3 1-1,1 2-151,3 17 113,3-9-138,7 28 67,3-21-51,3-1 1,1 0-129,4 9-284,1 3 0,-1 3 100,-5-7 1,-2-1 432,3 1 1,-3-1 53,-4-1 1,-3-4 60,-5-9-2801,-18 5 2865,5-19 9,-15-1-134,-3-15 433,-1-5-212,1-3 590,3-16-602,23 14-173,9-22 129,13 19-68,12-7-47,4 8-51,6 2-74,12 0 1,6 2-278,-14 6 0,0 0-55,15-4 1,1 1-947,-13 7 0,-4 2 1185,5 1 159,17-1 0,-39 4 0,2 0 0</inkml:trace>
  <inkml:trace contextRef="#ctx0" brushRef="#br0" timeOffset="127562">29887 6625 14011,'-4'0'2386,"1"0"-2431,3 0 0,0 0 0</inkml:trace>
  <inkml:trace contextRef="#ctx0" brushRef="#br0" timeOffset="131314">21336 11218 11283,'6'8'1057,"-1"-2"705,-5-6-990,0 0-410,38 0-276,11 0-85,-18 0 1,0 0-615,28 0 1143,-22 0 114,3 0-541,-7 0 1,1 0-101,20 0-955,-14-2 1,6 0 0,-5 1 956,-6-1 1,0 0 13,10-1 1,5-1 0,-6 1-128,-9 0 1,0 1 142,24-2 0,0 1-9,-25 2 1,1-1-4,18 1 0,9 0 1,-4 0-47,-3 1 1,0-1-159,-5 1 1,2 0-1,-2-1 178,9 0 1,-1 0-201,-10 1 1,2-1 0,1 0 149,3 0 1,1 1 0,-1-1 51,-1 0 0,0 0 0,-3 1-1,11 0 1,-5-1-24,-24 1 0,-2 0-10,-1 0 0,3 0 657,11-1 0,5 1 0,-2-1-661,5 1 0,1-1-220,-6 0 1,3 1-1,-5-1 236,-2 1 1,-4 0-59,15-1 1250,-1 1-1261,-4 0 0,0 0-759,-17 0 1,0 0 867,17 0 0,-2 0-9,5 0-1102,0 0 1147,0 0 609,1 0-659,-1 1-1661,0 0 1627,-6 0 0,3 0 27,-7 1 0,-1-1 735,8 1 0,1-1-733,7 1 1,1 1 16,-16-1 0,0 0 0,2 0 29,7 1 0,2-1 0,0 1 289,0 0 0,0 1 0,-4-1-333,5 0 0,-1 1 3,-9-1 0,1 1 0,-3-1-2,-8-1 1,2 0 24,14 2 0,7 0 0,-7 0-8,-14-1 0,-2-1 18,6 1 1,5 1 0,0 0-32,-1-1 1,1 0-1,-1 1-16,-3-1 0,0 0 0,0 0-1,5 0 1,0 0 0,-3 0-19,0 0 1,-2-2 53,0 1 0,2-1-667,0-1 0,3 0 0,-2 1 643,4-1 0,0 1 0,-1-1 0,3 0 0,-9 0 1707,8 0-1707,11 0-1737,-22 0 1737,-1 0 183,-7 0 1,3 0-265,-2 1 0,0 0-76,30 1 1723,-9 1-4248,-36-2 2759,-28-7 1,9 4 0,-23-6 0</inkml:trace>
  <inkml:trace contextRef="#ctx0" brushRef="#br0" timeOffset="132949">21738 10964 4206,'11'9'672,"-3"-3"2266,-8-6-2577,0 0 1056,58 8-1343,-21-8 1,2-1-25,14 1 1,0-2 2,-10-1 0,-1-4 153,-2-5 0,-1-4 44,0-4 1,0 0-188,1-1 0,0 0 438,-5 0 0,0 1-456,-1-1 0,0 0-38,5-2 0,1-3-19,7-4 1,1 0 1423,-8 3 1,-2 2-1408,-4 0 1,-1-1 8,-3-1 0,-1-2-17,3-3 0,0-1-1,-2 2 0,-2 0-23,-1 0 1,-2 0-193,-1-4 1,-1 0 137,-6 10 0,0 0-48,8-17 0,-2 2 540,-7 7-451,-2 4 1,0 1 42,2-5 63,0-1 0,2-3-33,-3 5 1,1 0-152,0 1 1,0-1 93,2-2 0,2-1-1742,3-1 0,0 0 1721,-7 10 0,1 0 27,7-10 0,0 1 20,9-8-55,4-1 50,0 0 21,-9 13 1,2 0 11,-3 4 1,-1 1-137,1 0 0,0-1 109,4-2 0,-3 2 222,-1 2-172,0 1 0,1 0 73,18-10-126,1 0-39,1 6 60,-14 15 0,2 1-56,-7 2 0,-1 1 31,10-2 0,-1 0 23,17 2 18,-22 6-29,2 0 0,3 1-61,-3 1 0,0 1 35,0-1 0,0 1 33,4 1 0,-3 2 3348,-1 2-3211,1 6 1,1 4 194,6 8-311,-14-8 1,-1 2 53,13 16-23,-17-12 17,2 4 0,1 1-76,0 2 9,-1 1 0,0 1-17,-3 0 19,-4-4 1,1 2-3299,8 19 3334,-6-9 0,1 3-51,-3-4 0,0-1 17,-1-1 0,0 2-70,5 8 0,1 2-28,2 4 0,0 0 29,-7-15 1,0 0-1,-1 0 44,7 14 0,1-2-94,0-1 0,3-2 68,7 0 1,2 0-22,0 2 1,1-2-917,1-3 0,-3-5 964,-12-15 1,-3-4-7,9 9 4,0-1-70,4 0 1,3 0 74,-9-7 0,0-1 476,11 8 0,0-1-467,11 0 13,-24-14 0,2 1 68,25 5 0,2 0-90,-16-5 0,0 0-16,17 4 1,-2-1-1874,-5-3 1783,0 0 816,-17-4 0,4 1-626,20 4 0,0 0-66,-14-3 0,-1 0-187,13 2 0,1 0 240,-17-3 1,0-1-62,4 0 0,5 2-41,6 0 0,6 1 0,-2 0-53,-15-4 0,-1 1 0,-1-1 34,7 1 1,0 1 0,-5-2 49,-8-2 0,-4 0 367,21 3 927,-17-3 0,0 0-1566,-3-1 0,0 0-237,24 3-1098,-25-5 1607,-24-9 0,0 11 0,-5-3 0</inkml:trace>
  <inkml:trace contextRef="#ctx0" brushRef="#br0" timeOffset="137399">27051 7768 5827,'3'23'498,"-2"-5"1621,-6 19-1599,1-13 586,-1 9 0,-2 6-756,-3 8 0,-3 0-144,-1-4 0,-2 0-334,-1 7 1,-2-2 127,1-18 0,-1-3-137,-5 0 0,-2-3-3448,-15 14 3858,-18-24 1,-13-9 0,31-17-562,48-10 0,23-13 0,16-7 1,6-6-1,0-1 0,-10 2 1,-18 5 837,-24-16 1,-16 2 0,18-2-298,20 20 0,13-3 1,9-2-1,6 0 1,0 2-1,-3 1 1,-7 6-1,-12 4 1167,15-42-1311,-43 72 1641,0 0-717,4 3-476,-5 5-283,1 1 68,-10 13-303,-4 3 0,-2 2-145,-8 20-1157,8-16 1,0-1 1201,-1 7-1,5-10-531,-3 9 1,-1 1 595,-1 0-191,1-1 1,0-2 240,3-12-53,-2-1 6,-10 7-33,2-4 1,-1 0-53,-16 17 17,17-19 1,1 0 2245,-1 6-2699,7-5 1946,5-5-1425,1-1 591,8-11-1686,0-3-4077,2-2 5166,8-12 0,-6 8 0,6-9 0</inkml:trace>
  <inkml:trace contextRef="#ctx0" brushRef="#br0" timeOffset="137848">26839 7916 6473,'2'6'7793,"-1"-1"-6418,-1-5-1129,-42 55-2331,27-23 0,-1 1 2120,-10 8 0,0 1 0,11-5 0,3-5 877,2 1-788,1-3 228,-1 5-167,3-11-1986,-1 7 2115,4-14 2024,2-2-2181,3-6 140,7-4-107,7-3 68,13 1-876,1-2 652,9-2-32,-4-2 2922,6-2-2829,-7 1 1,5 0-985,0 2 0,4 1 0,0 0 920,2-1 1,1 0 0,2 1-81,10 1 1,1 1 0,-3 0-812,2 0 1,-4 0 673,-3 1 0,-4 0 314,9 0-1114,-15-2 1,-2-1 327,0-1-895,19-6-1192,-47-1 570,-3-2 2175,-6-1 0,-2 7 0,-1-1 0</inkml:trace>
  <inkml:trace contextRef="#ctx0" brushRef="#br0" timeOffset="172860">26670 8255 6610,'1'5'2400,"0"-1"-160,-1-4-1476,3 2-456,-3-2 2168,3 2-2297,-4-7-61,-1 0 82,-6-22 0,-2-5-175,2 3-25,-3-11 0,0-2-59,5 8 51,-2-13-33,1 12 1,-1-1-4,2 3 1,-1-1-288,-1-6 1,0 1 358,-6-19-28,5 22-36,0 4-17,-11-21-48,9 27-87,-6-14-150,12 31-66,2 2-108,0 2-1404,1 1 2103,1 3 0,0 0 0,1 1 0</inkml:trace>
  <inkml:trace contextRef="#ctx0" brushRef="#br0" timeOffset="174711">26839 8213 8637,'2'10'1249,"-1"-1"-986,-1-39 40,2 12-113,2-26-44,2 18-144,3-1 25,9-15 0,2-2 12,1-1-526,4-7 1,0 1 483,-7 14-176,4-10 1,0-2 369,-2 1-200,-4 8 0,-2 2 70,-8 14-21,-4 2-77,-2 15 906,-1-3-922,-1 10 513,-1 2-133,-20 29-209,-3 13-96,4-6 1,-2 2 39,8-10 1,-2 3-203,-4 11 0,-2 6 0,3-7 20,-6 11-87,9-16 1,-2 4 0,4-10 142,6-12 42,-2-4-387,11-16-157,15-36 558,1 4-62,6-11 0,7-11 0,-4 6 88,-7 15 0,0 1-242,8-17 1,5-6-1,-5 9 479,1-1 6,0 7 0,-1 4-627,-9 12 753,10-5 162,-29 53-244,-10 16 1,-4 10-293,3-12 0,-2 1 0,0 2-1024,-3 5 0,-1 1 1,0-1 915,0-4 1,-1-1 0,0 0-389,0-1 1,-1 0-1,0-1 554,1-2 1,0 0 0,1-1 0,-4 7 0,1-3 0,7-13 0,0 0 0</inkml:trace>
  <inkml:trace contextRef="#ctx0" brushRef="#br0" timeOffset="180129">21315 11197 7086,'1'8'498,"0"-1"-654,-1-7 2127,0 0-1350,-5-6-475,1 0 134,-6-13-70,2-8 0,2-5-242,-1-2 0,0-2-1655,-1-9 0,1-2 1660,1 6 1,1-2-22,-1-12 1,0-1-181,1 11 0,1-4 137,-1-2 1,-1-9 0,0-3-1,1 1-166,2 11 0,0 0 0,0-1 0,0 0 0,0 0-256,0 0 1,0 1 0,0 0 0,0-1 0,0 1 332,1-2 1,0-1 0,0 1 0,1 2 0,0 4-107,0-3 1,1 4-1,0 1-2,-1-1 0,1 1 1,0-4 287,1 3 0,0-4 0,0-1 0,0 0 0,0 5 112,0-5 0,-1 4 1,1-3-97,1-2 0,-1-5 0,1 1 0,-1 5-99,0-11 1,-1 7 42,0 7 1,1 3 0,-1 8-1,0 3 1,0-3 0</inkml:trace>
  <inkml:trace contextRef="#ctx0" brushRef="#br0" timeOffset="188151">28321 11282 13263,'12'-1'1153,"-3"1"-10,-9 0-720,0 0-566,-67 79 99,49-55 1,-2 0-515,-9 11 0,-5 5 1,4-6 25,-6 8 54,6-22 0,2-4 1,10-4-1,-17 0 1</inkml:trace>
  <inkml:trace contextRef="#ctx0" brushRef="#br0" timeOffset="188317">28046 11303 8079,'4'4'1739,"-1"0"1206,34 36-2917,-14-18-154,10 10 0,8 4-25,3-11 1,5 0-1,-6-3 1,-12-3-1,0 0 1,6-1 0,1 0-1,0 1 1</inkml:trace>
  <inkml:trace contextRef="#ctx0" brushRef="#br0" timeOffset="199174">19918 14330 7411,'3'58'283,"1"1"0,-1-1 0,0-2-257,-2-16 1,0-1 37,0 6 1,1 6-16,2 1 1,2 10 0,0 2-1,1-5-1062,1-1 0,0-4 0,0 3 976,0 0 1,0 4-1,0-1 1,1-5-80,2-5 0,1-5 1,-1-1-471,1 15 0,-1-4 341,-1-8 0,-1-2-125,-3-1 1,-1-3-1185,-4-6 705,-2-15 849,-2-4 0,1-14 0,-1-3 0</inkml:trace>
  <inkml:trace contextRef="#ctx0" brushRef="#br0" timeOffset="199473">20024 14161 10838,'14'2'376,"33"-9"1,8-4-377,4 0-1171,-15 3 0,6-2 0,-3 1 1093,1 2 0,-3 1-62,7 0 0,2 0 8,4-1 0,0 2 105,-18 1 0,1 0 0,5 0-443,2 1 0,6 0 1,3 0-1,1 0 1,-3 0 316,-4 0 0,-2 1 0,1 0 0,0 0 0,4 0-168,-4 0 0,2 0 0,2 0 1,1 0-1,-1 0 0,-1 0 1,-3 0 244,8 0 0,-2 0 0,-1 1 1,-3-1-1,-3 1 0,7-1 1,-5 1-1,-4-1 0,0 1 1,-1-1-1</inkml:trace>
  <inkml:trace contextRef="#ctx0" brushRef="#br0" timeOffset="199906">19960 14161 8898,'16'-11'-437,"22"-27"437,-17 17-283,1-3 0,1 0 219,14-9-349,2-1 1,9-7 0,-8 7-1,5-4 1,-10 8 0,0 0 0,0 0-1</inkml:trace>
  <inkml:trace contextRef="#ctx0" brushRef="#br0" timeOffset="200153">20468 13547 7559,'-10'-2'2635,"1"0"-2232,51-6-358,-11 1-275,14-3 1,10-2 334,-9 1 1,3-1-1,0 0-633,6 0 1,2-1 0,3 0 506,-4 1 1,4 0 0,0 1 0,-4 0-59,1 1 1,-3 1 0,2 1-262,-5 1 1,3 0-1,0 2 1,-1 0 339,-2 1 0,1 1 0,-3 0 0,-2 0 0,-1 0 0,-4 1 0,0-1 0,-1 1 0,0 1 0,-1-1 0</inkml:trace>
  <inkml:trace contextRef="#ctx0" brushRef="#br0" timeOffset="200353">22458 13250 6719,'1'4'2383,"-1"0"-1473,-29 39-910,13-17-587,-4 6 1,-1 1 368,-2 6-146,-1 4-213,-2 1-680,1 1 541,9-16 1,2-1 0,-1-1-1,-2 5 1</inkml:trace>
  <inkml:trace contextRef="#ctx0" brushRef="#br0" timeOffset="200653">22267 13928 6554,'2'21'2859,"-1"29"-1848,-5-6 1,-1 10 0,-1 0-2437,2-5 1,-1 1 0,-1 2 1457,1-3 1,0 4-1,-1 0 1,1-2 38,-1 6 0,0 0 0,1-3-356,2-3 0,1-1 0,0-2 242,0-7 0,-1-1 0,2 0-117,1 19 1,0-5 281,2 4-658,0-19-1184,-1 11 1719,0-23 0,-1-7 0,0-9 0</inkml:trace>
  <inkml:trace contextRef="#ctx0" brushRef="#br0" timeOffset="201070">22627 13758 11451,'12'21'476,"-4"8"0,-2 7-466,0 8 1,-1 6-1,0-3-1430,2 10 1,1 1 1391,-1-9 1,2 6 0,0-1 0,-1-9 21,2-2 1,1-4-58,2 2 1,1 4-1,0-1-261,0 0 0,0-1 1,-1-1 213,2 4 1,-2-1-182,2 12 0,-4-8 294,-11-24-3,-3 0 880,-2-15 391,-19 0-999,6-4 56,-16 4-40,9 1-702,-6 4 442,-6 5-28,-5 5-793,6 0 1,-8 4-1,5-1 31,6-6 1,-1 2 535,-11 8 1,-6 3-1,11-6 1,9-7-1,-5 4 1</inkml:trace>
  <inkml:trace contextRef="#ctx0" brushRef="#br0" timeOffset="201422">19897 16362 10754,'51'-21'249,"-7"5"-422,-6 5 0,11-3 0,2 0 1,-4 1-1655,-8 3 0,-2 0 1,3 0 1917,6-2 0,3-1 0,4-1 0,3 1-115,-2 1 1,5 0 0,2-1-1,1 1 1,-3 0 0,-5 1-558,-1 0 0,-6 1 1,1 1-1,7-3 581,-8 3 0,8-2 0,3-1 0,1 0 0,0 0 0,-4 1 0,-6 1 0,-9 2 0,16-4 0,-7 3 0,-7 0 0,0-1 0,0 1 0</inkml:trace>
  <inkml:trace contextRef="#ctx0" brushRef="#br0" timeOffset="202069">20595 15303 12076,'-20'-22'246,"3"4"-229,0-22-370,26-9 167,-4 17 0,4 1 64,8 5 0,5 6-125,12 8 1,6 9-1007,12 15 0,-1 6 861,-14-9 0,-2 3-312,14 20 1,-10 4 896,-25-1 518,-5 11 364,-20-19 1065,-23-7 1,-8-4-1364,-7 1-378,-8-4 0,-1-5-399,11-12-301,13 0 0,1-7-1761,11-12 1,5-4 2061,-10-24 0,11 1 0,18 23 0</inkml:trace>
  <inkml:trace contextRef="#ctx0" brushRef="#br0" timeOffset="202435">20637 14499 12608,'-7'-7'263,"1"1"-790,6 6 57,0 0 425,38 1-291,4 12 194,-12-8 1,1 3-245,2 7 0,-3 6-184,-5 3 0,-2 2 371,13 15 221,-20-12 1,-6-2 534,-19-1-165,-2-3 598,-24-15 0,-4-5-707,3-4-129,-6-3 0,1-3-252,18-4-401,-7-12-1035,21-7 904,5 7-135,11-5 765,24 10 0,-18 11 0,12-3 0</inkml:trace>
  <inkml:trace contextRef="#ctx0" brushRef="#br0" timeOffset="202823">21082 15240 12941,'-23'-45'431,"13"16"-1243,15-17 358,13 29-307,29-7-95,-8 18 1,1 5 589,18-2-31,-17 6 0,-3 3 297,-6 9-557,7 12-846,-15-3 1023,-11 7 1,-7 1 1667,-9-3 854,-25 22-1142,0-39 596,-27-2-942,20-11 0,-1-2-654,-15-2-147,19-1 0,3-2-131,8-5 80,2-3-128,1-2 571,3-4-1152,2-10 0,2-3-76,1-5 232,1 4 1,3 0 750,8-7 0,-1 23 0,2-5 0</inkml:trace>
  <inkml:trace contextRef="#ctx0" brushRef="#br0" timeOffset="203222">21103 14626 12470,'-9'-2'1264,"2"1"-760,7 1-809,-37-37-56,31 23 127,-24-30 80,42 32-8,6-1 16,3 3 48,2 0-62,7 8 1,2 2 89,3 4-375,-3 0 1,-1 4 391,-6 11 42,-2 4-250,-4 3-94,-4 3 378,-7 27 358,-8-28 134,-8 17 541,-16-37-641,3-4 139,-10-3 409,-24-23-873,25 9-90,-21-17-627,31 7 1010,8 3-1055,0-6-3498,25-25 2655,-1 23-3578,14-21 5093,-2 32 0,-14 10 0,3 0 0</inkml:trace>
  <inkml:trace contextRef="#ctx0" brushRef="#br0" timeOffset="203675">21569 14838 11000,'-9'2'910,"3"0"-168,6-2-1302,0 0 334,-14 6 161,14-4 29,-8 5-127,34-12-2,-3 3 22,13 1 143,-15 7 6,1 20-926,-12 8 0,-3 2 766,5 13 12,-6-6 0,-5-3 571,-6-14 517,-11 6 1159,-28-21-1643,13-4-39,-5-12 1,2-5-209,6-4-19,-15-11-53,11-20-420,17 18 35,3-3 0,5 0-2,10 5-224,14-13-1218,33 6-481,-3 9 1349,-18 12 0,0 2 818,10 6 0,-25 2 0,0 1 0</inkml:trace>
  <inkml:trace contextRef="#ctx0" brushRef="#br0" timeOffset="204104">21336 14436 4708,'-3'-13'117,"1"3"2253,2 10-2370,0 0-72,47-7-392,-7 14 1,4 3 198,-5-6 1,1 1 295,8 10 0,-7 5-669,-13 11-465,-4 24 1580,-17-25 0,-5 1 1012,-10 10 1,-5-1-463,-10 11-624,1-28 1,-4-6 750,-24-8 189,11-5-976,-10-4-290,20-11 0,2-4-33,-1-2-44,-13-21-2658,34 4 2443,5 7 142,7-11-600,20 2 1,5 1 238,2 1 108,10-2 0,2 4-508,-9 17-616,-5 7 0,-1 2 1450,2 1 0,-2 3 0,-20 2 0</inkml:trace>
  <inkml:trace contextRef="#ctx0" brushRef="#br0" timeOffset="204670">20172 15092 8456,'-17'-26'1476,"4"6"-1098,13 20-244,0 0 228,3-31-172,5 17 214,15-15 1,7 2-32,3 12-266,8 2 1,0 2-108,-5 8-89,20 14-252,-16 30 341,-12-10 137,-16 24 37,-22-35 171,-10 1-121,0-11 535,-31-4-694,23-6-124,-2-5 0,1-4-647,11-11-2609,11-36 1856,14 20 1366,12-1 0,2 4 0,-5 13 0,9-6 0</inkml:trace>
  <inkml:trace contextRef="#ctx0" brushRef="#br0" timeOffset="206126">23432 13145 1781,'27'-32'151,"1"1"1,10-10 332,-15 10 0,1-6 0,-2 2-442,2 0 0,-2 2-24,2-4 1,1-1-19,-1 1 0,1-4-103,-4 3 0,3-5 0,-1-1 0,-2 3 19,-2 4 0,-1 1 0,0-2-35,3-5 1,1-4 0,0 0 0,-4 4-129,3-11 1,-4 2-251,0-2 0,-2 0-20,0-1 1,-2 0 516,-2 3 0,-2 5 0,2-12 0,-5 22 0</inkml:trace>
  <inkml:trace contextRef="#ctx0" brushRef="#br0" timeOffset="206372">24045 10816 0,'-15'-34'578,"0"0"1,0 3-1,3 7 1976,8 15-2333,2 8 1199,24 39-1149,-9-11 411,1 0 1,0 1-465,-2 6-36,0 0 17,-1 2-28,-1-1 382,-1 12 0,-1 3-427,-4-19 0,-1 1 18,2 15 1,-1 6 0,-3-1-170,-5-10 1,-2-2 0,0 0-66,2 1 1,-1 0-1,-2 3-648,-4 9 1,-4 5 0,0-1 0,2-8-142,1-1 0,0-2 2,-2 5 0,-2 4 1,4-10 876,2-2 0,6-24 0,0-2 0</inkml:trace>
  <inkml:trace contextRef="#ctx0" brushRef="#br0" timeOffset="206775">23199 12848 13608,'9'13'1319,"-2"-3"-1319,-7-10 72,-1 37 71,1-11-95,-1 34-169,2-21 1,0-1 19,3 10 64,-2-11 1,2 0 81,7 5-1259,-2-13 1349,4 4 411,19-9-439,14-13-14,-17-6 1,4-2-632,22-10 1,2-5 668,-15 3 1,5-3-204,-6 2 0,10-2 0,6-2 0,3-1 0,-1 1 0,-3 0 0,-8 2-1095,11-2 1,-6 1 0,8-3 1166,-14 5 0,7-3 0,6-2 0,2 0 0,-2 1 0,-3 0 0,-8 3 0,-9 2 0,7-2 0,-7 2 0,2-2 0,0 0 0,0 0 0</inkml:trace>
  <inkml:trace contextRef="#ctx0" brushRef="#br0" timeOffset="213573">22712 11875 11712,'26'-54'-110,"-3"9"132,-10 15 1,1-2 190,0 5 0,0-1-17,1-2 0,4-5 99,5-6 1,6-9-1,2-1 1,-4 5-859,-5 7 1,-1 4-1,3-5 649,0 2 0,2-5 1,3-3-1,1 0 1,-3 2-1,-2 7-791,2-4 0,-3 5 1,2-1 708,-1 2 1,0-2 0,2-2 0,2-1-111,4-2 0,3-4 0,1 0 1,-1 2-1,-4 3-654,0 1 0,-3 3 0,3-3 705,-2 3 1,4-5 0,0 0 0,-1 2 0,-5 6-307,9-9 1,-5 7-24,-9 8 1,-1 2 156,4-3 0,-1 0-2447,9-20 2674,-23 22 0,4-4 0,-20 25 0</inkml:trace>
  <inkml:trace contextRef="#ctx0" brushRef="#br0" timeOffset="213857">23580 10118 12468,'-20'-7'1246,"4"1"-770,16 6 1378,0 0-1616,35 2-132,-5-4-49,26-3 1,5-1-85,-28 2 1,1-1-39,11 1 1,9 1 0,0 0-1,-9 2-15,-10 2 1,-1 2-127,10-1 0,3 1 0,-11 5 91,-15 13 112,-8 7-5,-7 6-361,-18 9 1,-9 11-1,0-6 73,7-10 1,-2 1 1,-7 11 0,-4 7 0,0-6-1154,-1-7 0,1-4 1467,-1 2 1,2-1-1,4-9 1,3-2-1,-10 15 1</inkml:trace>
  <inkml:trace contextRef="#ctx0" brushRef="#br0" timeOffset="215874">23791 14753 1706,'-10'46'-347,"0"0"1,1-3 0,3-6 2331,5-11-1985,7 1 0,-5-14 0,5-2 0</inkml:trace>
  <inkml:trace contextRef="#ctx0" brushRef="#br0" timeOffset="217558">24024 14690 11728,'4'32'871,"0"-6"-1106,-5 8 126,5-18-37,2 26-3393,43-23 2901,-24-13-40,33-7 678,-42-11 2128,-3-35-1655,-13 25-137,-6-20 28,-11 23-182,3 7-8,-7-4 817,-19 5-728,17 6-100,-17-1 27,26 6-53,-1 3-137,5-1-1159,4 0 1131,8-1 39,13-2 23,0 0-5,16-4 1,4-2-173,11-3 94,-4 2 0,-1 0-69,3-1-125,-4 4-1009,17 17 1252,-30-2 133,1 8 0,-4 3 29,-16-2 48,8 29-392,-10-33-218,6 9-20,-3-22-45,1-1-36,2-1-328,18-17 1176,-8-1 412,10-17-403,-18 9-48,-7 1 1559,-14-24-1531,0 26 37,-8-22-20,3 35-9,-1 2-19,0 2 902,-23 2-1174,19 2-53,-14 1 0,26-1-81,3 0-53,1-1-912,8-9 982,-1 4-289,17-12 54,-6 10-63,9-5-183,10 8 1,3 2 88,2-1 223,0 2 1,1 3-616,10 8 657,-13 2-330,1 13 1,-1 3 520,-11 0 211,-3 4 0,-6 1 484,-16-9 134,-3 6 1399,-4-3-2228,3-13-154,-2 4-162,6-16 252,2-2 64,5-2 616,18-14-524,-9 4-67,13-12-25,-16 9 0,-3-3-53,-1 0-28,-3-2-73,-2 0-17,-3-27 235,-2 24 46,-3-17 35,-3 32 54,-2 4 89,-6 4-386,5 1-193,-2 5 101,10-2-409,21 14 517,-7-8 10,21 10-183,-1-10 81,-4-3 85,11 0-189,-2-3 1,1 1 67,-3-1 152,2 1 1,-3 1 57,-23 1 401,13 12-284,-17-9-2,12 12-115,-14-13-36,3 3 27,-3-4-565,18 2 138,-3-4 170,10-3 330,1-12 90,-13-1 143,3-14 0,-2-3-180,-7 3 170,-1-9 0,-6 0 69,-13 15 506,-33-19-489,6 29-270,-21-3-103,23 13 0,7 2-991,10 4 747,8-2-358,9 3 404,8-5-57,7-1-115,15-5 1,2-2 332,4 0-343,0-2 1,1 0 225,-4 0 148,18-5-220,-8 3 1,1 0-35,-18 5 0,-1 0-447,14-4 0,-7 5 707,-24 8 109,-3 4 2254,-9 32-2063,0-18-71,-3 22-44,2-22-185,0-6-442,9 7 442,-2-15 591,8 1-588,4-16 198,-3-1-48,12-13 0,2-2-36,-5 1 30,2-4 0,-2-1 125,-15 9 100,-2-4 20,-7 9-420,-26-7 28,9 10-353,-23-3-1416,5 12 1769,-6 7 0,13-4 0,4 5 0</inkml:trace>
  <inkml:trace contextRef="#ctx0" brushRef="#br0" timeOffset="218425">23982 14838 11871,'-10'-12'798,"2"3"-571,8 9 485,136-85-402,-94 65 1,2-1-1128,3-4 0,8-5 0,1 0 0,-4 5 1000,-5 7 1,-3 5 0,1-1-116,5-2 0,1 1 1,1 0-69,0-1 0,1 1 0,10-1-209,-19 6 1,7-2-1,4 0 1,4 0 0,1-1-1,0 1 1,-3 0-1,-3 1 1,-6 1-465,15-3 0,-8 1 0,-1 1 0,8-2 487,-10 3 0,6-2 0,4 0 0,2 0 0,-1 0 0,-5 1 1,-7 1-1,-10 3-798,13-2 0,-11 3 299,-7 1 1,-4 1 684,9 0 2461,-71 15 0,-20 5-2024,21-6 1,-2-1-544,-17 6 1,-8 1 0,4-1 297,-1 1 0,2-2-50,-6 3 1,-1-1-33,20-5 0,-1 0 1,-7 3-11,4-2 1,-8 3 0,-5 1 0,-3 2 0,-2 0-1,1 0 1,3 0 0,4-2 52,1 0 0,3-1 0,2 0 0,0 0 0,0 1 0,-3 0-416,-8 2 0,-4 2 1,-1 0-1,3 0 1,6-2-1,11-2 796,-10 5 1,27-7-534,47-17 0,28-9 0,13-4 0,-6 1-70,-5 2 1,-1-2 0,3 0 0,9-3-398,-18 5 0,7-2 0,3-1 0,3-1 0,2 0 1,1-1-1,-2 1 0,-2 0 0,-4 1 0,-4 1 467,12-3 0,-7 0 0,-2 2 0,1-1 0,5-1 0,-8 3 0,6-2 0,3 0 0,0-1 0,-2 1 0,-7 2 0,-8 2 0,-12 3 0,5-5 0</inkml:trace>
  <inkml:trace contextRef="#ctx0" brushRef="#br0" timeOffset="219259">23093 15790 9570,'7'10'2710,"-2"-2"-1878,-5-8 1492,0 0-2184,-1 31-59,1-8 43,-1 29-71,1-15-50,1 2-29,1 7 1,-1 0-90,1-2-59,0-3 1,0-5-1607,-1-18-251,0-8 2031,6 1 0,-5-8 0,3 0 0</inkml:trace>
  <inkml:trace contextRef="#ctx0" brushRef="#br0" timeOffset="219827">23474 16320 11698,'4'-3'680,"0"1"-226,-4-31-183,0-7-349,1-11 1,0-14 0,0 8 135,0 13 1,-1 1-473,1-15 1,1-6-1,-1 13 647,-1 7 429,0-5-463,0 11-353,0 20-33,2-5-21,3 24 273,1 4 114,5 6-87,8 22 1,0 5-93,0 0 407,3 7 1,-1 0-405,-10-18-392,19 12 389,-18-32 252,21-15-126,-22-12-33,-1-10 1,-2-3 24,-1-15 8,0-10 221,-2 6-184,-1 24 21,3-4 1418,14 9-1246,-9 18 673,22 14-909,-17 16-33,7 15-96,-9-6 1,1 8 0,-2-6 6,-4-8 1,1 1-4,4 12 1,2 5-1,-4-9-552,-1-3 479,1 6-2982,2 5 931,-9-25 2129,4 14 0,-10-30 0,1-1 0</inkml:trace>
  <inkml:trace contextRef="#ctx0" brushRef="#br0" timeOffset="229099">21696 11218 13485,'1'6'333,"0"-1"-5926,-1-5 5890,69-22-330,-40 9 1,1-1 533,19-5 0,4-2-412,-14-1 1,1-2 0,-4 1-33,-5 4 1,0-1 26,12-9 0,6-5 0,-5 2 428,-3 1 1,-2 0-864,8-6 1,-1-1 350,-9 8 0,-4 2-13,-7 6 0,-2 1 7,2-2 1,-1 1-12,1-1 1,1 0-38,11-13 1,0 0 801,-8 8 0,0-1-805,2-4 0,3-3 0,-3 3 36,-4 2 0,0-1 18,6-9 0,4-7 1,-6 6 6,-6 8 0,-2 0 78,6-12 0,3-6 1,-4 3 6,-4 0 1,-2 2-69,1-2 0,-1 1 1,-2-1 1,-2 5-23,-2 4-926,4 1 1,1 0 925,3-2-1,-4 11 0,1-1 680,-1 6 1,-1 1-635,15-14-122,-6 7 0,5-3 71,3 0 1,3-1-16,-6 6 1,2 0-1,-1 1-11,9-8 0,1 2-6,-10 11 0,1 0 0,-5 4-16,16-6 1226,-1 6 0,4 0-1241,-9 6 1,3 2 69,-5 1 0,3 0 0,-2 1-7,2 0 1,0 2-1157,17 1 0,-5 4 1162,-4 6 0,-10-1 0,-2 3-1859,4 9 1921,1 4 81,-11-2 1,1 2-73,-7-4 1,1 1-350,11 8 1,5 3-1,-4-2 323,-6-4 0,1 0 4,7 6 1,5 3-1,-3-2 312,2 3 1,-2-1-319,1 1 1,-1 1 791,-4-3 0,0 2-744,1 3 1,2 4-1,-2-1-45,-9-8 1,-1-2 0,1 3-26,11 8 1,2 3 0,-2-2 33,-5-6 0,-2-1 1,-2-3 9,-1-1 1,2-1 55,2-1 1,6 4 0,0-1 0,-3-3 470,5 3 0,1-1-545,-2-3 1,7 3 0,-1 0 0,-5-3-46,4 0 1,0-1 0,-7-4 1,4 2-1,0 0 1,-4-2 303,10 5 1,3 0-299,-14-5 1,4 1-1,4 2 1,1 0-1,0 0 0,-5-2 0,1-1 0,0 1 0,2 0 0,0 0 0,1 0-202,-2-1 0,2 0 1,-1 1-1,2-1 1,1 1-1,0-1 1,2 1 189,1-1 0,2 1 0,1 0 0,1 0 1,0 0-1,-1-1 0,-2-1 0,-3-1-264,2 0 1,-2-2 0,-2 0 0,0-1 0,-2-1 0,1 1 255,7 1 0,0 0 1,-1-1-1,-2-1 0,-3-1-17,-1-1 0,-2-1 0,-3-2 0,-4 0 463,8 1 0,-1 0-458,-4-2 0,7 1 0,-2 0 0,-7-2-6,-4 0 0,-2-2 26,24 5 1,-7-2-7,-28-5 1310,-7-1-1298,-6-1 3115,-5 0-3048,-2-1-3120,-3 0 2207,-4 0 694,0 0-1001,-5 0-186,0 1-67,-3 0 555,-18 1 0,17-1 0,-10 0 0</inkml:trace>
  <inkml:trace contextRef="#ctx0" brushRef="#br0" timeOffset="235269">23178 2561 12700,'5'-4'2123,"0"0"-1678,-5 4 700,0 0-828,6 34-198,3-7 0,2 5-115,-1 4 0,0 5-1444,4 9 1,3 6 0,-3-4 1377,-3-9 0,-1 2-109,0 8 0,2 6 1,-4-8 322,-3-15 1,-2-3-540,0 17 1,-1-2-311,-2-2-1817,-2-11 1,-2-3-289,-1-12 2802,-3 4 0,5-25 0,2-3 0</inkml:trace>
  <inkml:trace contextRef="#ctx0" brushRef="#br0" timeOffset="235482">23220 3133 7870,'-20'-38'1278,"1"1"1,1-6 0,0-2-1068,4 8 0,0-2 0,1-1 396,2-9 1,1-3 0,3 7-677,1 13 1,3 1 152,0-18 0,3 6-207,6 21 184,5 5-61,4 13 201,6 2-256,12 10 1,3 3 40,16 15-27,-15-10 1,-1 4 35,-13 5 1,-5 2-68,-3 6-278,-9 5 0,-8 2-779,-16 2 748,7-13 1,-3-2-2798,-30-3 2330,20-16 0,0-1 0,16-6 0</inkml:trace>
  <inkml:trace contextRef="#ctx0" brushRef="#br0" timeOffset="235782">23559 2561 3604,'-3'27'1826,"0"-5"1588,3-22-2756,-26 43-1580,31-6-176,-8 21 364,31-29-108,7-21 1332,3-16 874,9-28-821,-15 1 342,-10-18-543,-29 26 719,-16 1-1882,-13 12-2136,-7 3 933,9 7 2024,10 5 0,20 1 0,2-1 0</inkml:trace>
  <inkml:trace contextRef="#ctx0" brushRef="#br0" timeOffset="236201">23876 2498 13840,'6'10'602,"-1"-2"415,-5 26-886,3 2 1,2 6-313,1 0 0,2 4 0,1 3-684,3-2 0,2 4 0,0-1 0,0-3 614,-2-1 1,1-3 0,0 0 96,2-1 1,1-1 0,-4-9 246,-2-5 142,-8-20 0,-8-16 336,-15-32-192,2 2-476,0 1 1,0-1 499,-1-6-59,4 4 1,0-8-1,1 2 382,4-6 1,1 0-705,0 7 1,-1-1-1,3 4-75,4 2 0,5 7-597,19 2 614,3 32 100,8 3-100,-1 25 867,-15-7-789,5 31-120,-19-25-289,0 10-6,-9-24-708,0-7-333,1-2 1414,1-6 0,3 6 0,0-3 0</inkml:trace>
  <inkml:trace contextRef="#ctx0" brushRef="#br0" timeOffset="236821">24194 2434 12512,'8'9'493,"-1"-2"-384,-7-7-103,0 0 1425,3 33-1047,-1 5-177,1 17 247,-1 4-376,0-27-41,2 5-9,5-10-28,3-11-51,2 0-307,8-15 55,-5-6 31,6-13 1,1-5 593,1-13-251,-5 10 1,-3-2 390,-6-14-204,-8 21 486,-1-7-1320,-3 21 506,1 12 14,11 26-283,8 1 311,2-1-9,3-16-195,-1-21-17,0-12 249,-1-5 73,-7-8 13,-7 7 138,1-17-36,-5 8 0,0-3 68,-1-11 0,-1-2 101,-3-5 0,-2 1-1698,-2 9 1,-2 5 1088,-3-5-129,0 28 23,10 25 490,0 2-99,3 28-12,1-6 0,1 1-24,4 24-472,0-13 0,1-1 8,2-3-154,2-10 1,0-1 18,6-1-1329,5-6 1,4-4 1930,15-4 0,-3 2 0,-15-16 0</inkml:trace>
  <inkml:trace contextRef="#ctx0" brushRef="#br0" timeOffset="237151">25104 2307 12417,'-13'-4'1580,"4"1"-1226,-16 18 0,0 7-354,7-3-3000,-14 13 1,3 2 2910,21-11 1363,-2 11-1400,9-22 851,1-3-887,0-3 36,1-3 126,2-1-20,12-7-412,-2-2 3334,18-16-2910,-13 4 207,12-17 100,-15 15 1320,5-11-1708,-13 21-65,2 0 442,-6 19-120,1 2-722,14 32-247,-3-16 378,6 12-700,-1-22 434,-9-12 689,18-23 0,-19 13 0,9-16 0</inkml:trace>
  <inkml:trace contextRef="#ctx0" brushRef="#br0" timeOffset="237332">25273 2138 9808,'8'11'3276,"-2"-1"-2634,-6-10-768,0 0 344,0 30-182,0-9-36,2 26-5,0-17-104,3 1-497,3 1 1,2 1-39,4 6-417,7 15 1061,-9-37 0,-9-12 0,0-2 0</inkml:trace>
  <inkml:trace contextRef="#ctx0" brushRef="#br0" timeOffset="238051">25294 2328 9637,'-4'4'3884,"0"-1"-4001,4-3 954,38-25-678,-13 11-24,23-17-1128,-25 20 1055,-10 5 191,-2 1-710,12 1 135,-4 9 196,5 1-36,-8 8-147,-2 11 139,-4-4-427,6 29-265,-6-12 643,0 0 623,-4-16-796,-5-17 602,1-3-465,-3-10 381,-5-8 120,0-5 398,-7-13 905,1-24-972,4 15-577,0-12-53,9 29 53,1 14-586,5-2 354,8 12 95,-1 3 125,14 12-199,-4 7 0,1 4 82,15 10 126,-14-9 0,0-1-271,7 1 137,-14-14-272,14-3 286,-16-17 638,5-11-414,-14-4 361,0-7 0,-1 0-353,5-7-92,5-18 417,4 24-740,-7 19 306,2 2 199,-7 19-64,-5 3-9,0 8-126,1-1 0,-1 1 143,17 30-421,3-17 270,8 13 8,-1-28 11,9-10-133,-7-9 0,3-3 66,23-6-43,-26 3 0,-2-1-1105,4-11 356,-12 3 0,-7 5 0,-5 2 0</inkml:trace>
  <inkml:trace contextRef="#ctx0" brushRef="#br0" timeOffset="238350">23262 3387 14829,'-20'-2'526,"42"11"-246,12-6 0,8-2-1553,5 3 1,9-2 1721,-7-6 0,9-3 0,5-1 1,-2-2-1,-5 2-735,-8 0 0,-5 1 1,2 0-1,8-2 292,-9 1 0,6-1 0,4 0 0,4-1 1,2-1-1,0 0 0,-1 1 0,-2 0 0,-4 0 1,-4 2-277,11-3 0,-6 1 0,-2 1 1,2 0-1,8-2 199,-12 3 0,5-1 0,3-1 0,3 0 0,1-1 1,0 1-1,-1 0 0,-2 1 0,-4 0 0,-5 1-350,12-2 1,-7 1 0,-2 2 0,1-2-1,5 1 124,-7 0 0,4 0 0,2-1 1,1 0-1,0 1 0,0-1 1,-3 1-1,-4 0-590,2 1 1,-4 0 0,-1 0 0,-1 0 0,0 0 0,1 1 886,3-2 0,1 1 0,0-1 0,-1 1 0,-4 1 0,-6 0 0,7-1 0,-5 1 0,-10 2 0,-1-1 0</inkml:trace>
  <inkml:trace contextRef="#ctx0" brushRef="#br0" timeOffset="263675">21019 6773 6780,'58'-3'252,"0"1"1,-1-1-1,1 0 1,-1 0 0,-3 0 57,4-2 1,2-1-302,-8 2 1,7-1 0,2 0 0,-3 1-10,-11 0 0,-3 0 0,4 0 0,8 0-287,-12 0 1,8 1-1,5-2 1,3 1 0,4 0-1,0-1 1,0 0 0,-1 1-1,-4 0 1,-4 0 0,-5 1-213,11-2 1,-7 2 0,-3-1 0,2 1-1,8-1 499,-8 0 0,6 0 0,6 0 0,3 0 0,0 0 0,-1-1 0,-3 1 0,-6 1 0,-7 0 0,-9 0 0,19 0 0,-10 1 0,-9 0 0,1 0 0,-1 0 0</inkml:trace>
  <inkml:trace contextRef="#ctx0" brushRef="#br0" timeOffset="277816">21273 7112 11401,'15'7'2705,"-3"-2"-1952,-12-5 233,0 0-163,18 36-382,2 4 0,2 4-445,-4-10 0,1 1-1209,11 20 0,-1-6 1258,-6-20-139,-1-6 0,-1-3 15,-4-7-69,10 0-48,-18-20-42,1-7-51,2-7-412,8-25 0,0-5 505,0-1-128,-1-1 0,-1-1-563,-6 0 127,-5 15 760,-5 3 0,0 2 0,-2 12 0,-2-12 0</inkml:trace>
  <inkml:trace contextRef="#ctx0" brushRef="#br0" timeOffset="278184">22035 7112 12546,'-4'14'2392,"1"-3"-1972,3-11 767,-76 54-1232,50-31-1980,-17 9 1,3 1 1831,29-13-1854,5 3 1619,6-7-2867,48 0 2760,-22-17 29,11-6 1,-1-4 141,-10-10 442,2-17 1,-2-3 475,-2-7-59,-5 7 1,-2 3 112,-9 8 1277,-4 33-1661,-4 10-62,2 37-153,2-17-1435,16 14 1,5 1 33,-3-12 772,3 3 0,0-6 620,-6-23 0,-10-4 0,1-3 0</inkml:trace>
  <inkml:trace contextRef="#ctx0" brushRef="#br0" timeOffset="278479">22373 7154 9438,'14'43'3419,"1"-12"-3047,4 25-209,-8-35 260,-4-8-188,-6-13-182,-1-3-551,3-36 319,1 16-138,4-13 0,3 0 1,1 8-1787,7-8 0,3 2 2103,-4 10 0,9-12 0,-21 31 0</inkml:trace>
  <inkml:trace contextRef="#ctx0" brushRef="#br0" timeOffset="278616">22775 7154 11062,'10'9'1879,"-2"-3"-1274,-12 30-442,3-20-4112,2 38 3949,4-45 0,1 6 0,-2-16 0</inkml:trace>
  <inkml:trace contextRef="#ctx0" brushRef="#br0" timeOffset="279065">22775 6858 13198,'-8'-12'2073,"2"2"-1885,6 10-76,0 0-3927,35 18 2424,-13-9 790,12 4 1,3 1 600,2-3 469,9 0 0,0 1-198,-14-3 945,-1 2 1,-9 2-339,-28-2 503,-14 19 1,-5 4-1066,3-4-166,-3 2 0,2 1 264,10-4-310,4-10-857,15 14 350,0-23-12,13 6-38,-6-16 52,1-5-3492,13-17 3893,-10 4-1373,11-23 1499,-18 20 54,1-6-38,-7 14-18,-2 3-320,1 13 2778,-2 2-3080,3 14 2274,-2-7-1776,26 8 0,-21-14 0,17 2 0</inkml:trace>
  <inkml:trace contextRef="#ctx0" brushRef="#br0" timeOffset="279280">23368 6795 10256,'9'-8'3400,"-1"2"-2099,-9 53-945,-1-19-342,1 3 0,0 5-426,2 9 1,1-3 106,2 0-86,1 1 1,1-5-17,1-22-4723,20-12 3834,-14-10 1296,21-16 0,-24 12 0,3-2 0</inkml:trace>
  <inkml:trace contextRef="#ctx0" brushRef="#br0" timeOffset="279416">23580 7049 7341,'12'12'1523,"-2"-2"-1204,-10-10-313,0 0 223,4 58 71,-8-38-13,1 15 0,-4-2-214,-8-23-73,-30 4 0,29-10 0,-16 1 0</inkml:trace>
  <inkml:trace contextRef="#ctx0" brushRef="#br0" timeOffset="279779">23855 6773 14507,'8'8'1523,"-2"-2"-739,-19 26-222,8 4 1,2 2-503,-2-7 1,2 0-31,1 11 1,7-3-137,23-2-126,-4-11-781,24-5 1,3-4 363,-7-7-200,12-9 1,-3-7 352,-26-9 1274,-8-11 1,-8-1-205,-14 10 490,-24-7-658,1 31 157,-2 14 0,2 2-521,8-1 72,23 34-114,22-39-1276,20-5 0,16 0 1,-7-2-316,-17-5 0,-1-1 1300,20 1 1,7 0 0,-15-2 0,-14-4 0,2 0 0</inkml:trace>
  <inkml:trace contextRef="#ctx0" brushRef="#br0" timeOffset="280164">20892 7049 14946,'51'-10'484,"1"1"1,-7 2-1,1-1-193,-5-2 1,1-2-1,1 1-818,-4 2 0,0 1 0,11-1 695,-11 3 0,8 0 0,5-1 1,5 1-1,4-1 0,1 0 0,0 0 1,0 1-1,-3 0 0,-4 0 0,-5 0-612,9 0 0,-6 0 1,-4 1-1,2-1 1,3 1-1,8-1 381,-15 1 0,5 0 0,3 0 0,4-1 0,2 1 0,2-1 0,0 0 0,0 1 0,-1-1 0,-2 1 0,-2 0 0,-3 1 0,-5 0 0,-5 0-130,19 0 1,-9 0 0,-4 1 0,2 0-1,7-1 193,-6 0 0,6-1 0,3 0 0,3-1 0,0 0 0,-2 1 0,-3 0 0,-6 0 0,-8 1 0,17-1 0,-12 1 0,6-1 0,-2-1 0,-1 0 0,1 0 0,0 0 0,0 1 0</inkml:trace>
  <inkml:trace contextRef="#ctx0" brushRef="#br0" timeOffset="281464">20574 7133 13305,'50'-18'1221,"-1"2"-1260,-12 3 1,6-2 0,12 0-359,-13 6 0,9 1 0,6-1 0,4 1 0,4 0 1,1 0-1,0 0 0,-3 0 0,-3 1 0,-6 0 420,6-2 1,-5 2 0,-3-1 0,0 1 0,4-1 0,5 1-103,-11 1 1,3 0 0,4-1 0,3 0 0,1 1 0,1-1 0,0 1 0,-2 0 0,-2 0 0,-3 1 0,-4 1 0,-6 1 78,13 0 0,-7 1 0,-4 1 0,0 0 0,1 0-101,2 0 1,0 0 0,0 1 0,1-1 0,-2 0 50,0 1 1,-2-1 0,1 1-1,1 0 1,4 0-340,1 1 1,4 0 0,2 1 0,2-1 0,-1 1 0,-1-1 0,-3 1 119,-4-1 0,-2 0 0,-1 0 0,-1 0 1,1 0-1,2 1 145,7-1 0,2 1 1,1 0-1,-1 0 0,-4 0 1,-5 0-96,13-1 1,-7 1 0,-9-1 432,-12 0 0,-7-2-1088,3-1 1190,-52 0 1,-28 0-1,-15-1 1,-3 1-1,12 0-189,5 0 0,5 0 0,-10 0-112,7 1 0,-9-1 0,-5 1 0,-4-1 0,-1 0 0,3 1 0,3 0 1,7 0 142,-9 1 0,7 0 0,1 0 0,-4 0 101,9 0 0,0 1 1,-2-1-1,-2 1 1,-3-1-1,-4 1-42,9 1 1,-5-1 0,-3 1-1,-3 0 1,-1 0 0,-1 0-1,1 0 1,1 0 0,2 0-1,4 0 1,5 0-336,-9 0 1,7 0 0,4 0 0,-2 0 0,-2 0 0,-7 1 164,10-1 1,-6 0-1,-3 1 1,-4-1 0,-2 1-1,0-1 1,1 1-1,1 0 1,4-1 0,3 1-1,6-1 1,7 0-13,-12 1 1,9 0 0,4 0 0,-4-1-4,-8 2 1,-1-1 0,0 0 0,4 1 398,1 1 1,3 0 0,8-1-432,-5 3 282,59 2-288,21-6 0,20-6 21,-19 1 0,9-1 1,7-1-1,6-1 0,5-1 1,1 0-1,1 0 0,-1 0 1,-4 0-1,-4 1 0,-8 0-9,14 0 1,-9 0 0,-2 1 0,3-1 0,10-1-8,-18 1 1,5 0 0,6 0 0,2-1 0,3-1-1,2 1 1,-1-1 0,0 1 0,-2 0 0,-3 0 0,-4 0-1,-5 1 1,-7 1-16,20-2 1,-10 0 0,-3 2 0,3-1-20,-1 0 0,3 1 0,0-1 1,-4 1-1,-5-1-816,1-1 0,-6 1 1,-10-1 850,-8-2 85,-61 2 1,-27 2-462,19 2 0,-3 2 0,-4 1 418,4-2 1,-3 1 0,-3 0 0,-7 1 94,11 1 0,-6 1 0,-4 0 1,-2 1-1,-3 0 0,0 0 0,2 1 1,3-1-1,3 0-38,2 1 1,4-1-1,1 0 1,1 1 0,-1-1-1,-2 1 1,-4 0-82,4 0 1,-4-1-1,-2 1 1,-2 0-1,0 0 1,0 0-1,1 0 1,2 0-1,4 1 1,3-1 296,-9 2 0,2-1 1,2 1-1,4 0 0,7 2 1,9 0 238,2 7 0,8 1-554,-11 7 17,60-16 0,29-3 0,6-3-283,-9-2 0,6-2 1,3-2-1,1 0 1,-3 1 279,-9 0 0,-3 1 0,0-1 0,6 1 0,8-2-60,-17 2 1,5-1-1,4 0 1,4-1-1,4 1 1,1-1-1,3 0 1,0 0-1,2 0 1,-1 0-1,0 0 1,-1 0-1,-2 1 1,-3-1-1,-2 1 1,-4 1-44,7-1 0,-3 0 0,-2 1 1,-2-1-1,-1 1 0,0 0 0,1 0 1,1 0-1,2-1 0,4 1 45,-7-1 1,2 1-1,3-1 1,1-1-1,2 1 1,1 0-1,0 0 1,0 0-1,0-1 1,-2 1 0,0 0-1,-3 1 1,-2-1-1,-2 1 1,-4 0-325,20 0 0,-4 0 0,-2 1 1,-3 1-1,-4-1 0,-3-1 0,-4 0 368,16-3 0,-7-1 0,-3 0 0,-1 4 0,-2 0 0,-10-3 0,0-8 0</inkml:trace>
  <inkml:trace contextRef="#ctx0" brushRef="#br0" timeOffset="282530">25442 6752 6192,'31'-3'387,"0"1"0,20-2 1,12 0 39,-19 2 1,6 0 0,4 0 0,4 1 0,2 0 0,1 0-321,-8 1 0,4 0 1,1 1-1,2 1 1,1-1-1,0 0 0,1 1 1,-2-1-1,-1 1-107,-4-2 1,-2 1 0,-1 0-1,0 0 1,0 0 0,2 0-1,2 0 1,4 0 0,4 1-31,-16 0 1,4 0-1,2 0 1,3 0-1,2 0 1,1 1-1,2 0 1,1 0-1,0 0 1,1-1 0,-1 1-1,0 0 1,-1 0-1,-1 0 1,-2 0-1,-2-1 1,-2 0-1,-3 0 1,-3 0-79,17 1 0,-6-1 0,-3-1 0,-2 1 0,-2-1 0,1 1 0,1-1 0,3 1 0,4 0 78,-9 0 0,4 0 0,3 1 0,1-1 0,2 1 0,1 0 0,0-1 0,-1 1 0,-1-1 0,-2 0 0,-2 0 0,-3 0 0,-4-1 0,-4 0-10,19 0 0,2 2 0,-4-1 0,-10-2 0,-16-3 0,-22-6-1357,-36-13 1,-30-7 0,4 2 1436,18 3 1,-7 2-72,-3 7 1,-12-1-1,-8 0 1,-6 0 0,-3 0-1,1 1 1,4 1 0,6 3-49,-1-1 1,6 2-1,0 2 1,-4 0 0,-11 0 160,23 3 0,-4 0 0,-5-1 0,-3 1 0,-4 0 1,-2-1-1,-1 1 0,-2 0 0,-1 0 0,1 0 1,-1 0-1,3 0 0,0 0 0,4 1 0,2 0 1,4 0-1,3 0 0,-11 0 1,5 0-1,4 0 1,2 1 0,1 0-1,-3 0 1,-4 1 0,-6-1 30,13 1 1,-4 0-1,-5 0 1,-3 0-1,-2 0 1,-1 0-1,-2 0 1,-1 0-1,1 1 1,1-1-1,1 1 1,2 0-1,4 0 1,3 1-1,5 0 1,4 0-1,6 0 302,-28-1 0,7-1 0,14 5 0,17 11-544,23 38 1,29 2 128,12-33 0,15-9 0,11 1-131,-19-3 1,6 2-1,6 1 1,3 0-1,4 0 1,0 0 0,1-1-1,-3-1 1,-3 0-1,-5-3 177,8 1 0,-7-3 1,-3 0-1,3-2 0,5 1 1,11 0-187,-27-2 0,6 0 0,2 0 0,5 0 0,2-1 0,3 1 0,1 0 0,3 0 0,1 0 1,0 0-1,1-1 0,0 1 0,0 0 0,-1-1 0,-2 0 0,-1 1 0,-3-1 0,-2 0 1,-3 0-1,-3-1 0,-4 1-430,20 0 1,-7 0-1,-4-1 1,-3 1-1,-1-1 1,2-1 0,5 1-1,6 0 570,-14-1 0,5 1 0,5-1 0,3 1 0,3-1 0,2 0 0,1 1 0,0-1 0,0 0 0,-3 0 0,-1-1 0,-4 1 0,-4-1 0,-5 0 0,-6 0 0,-6-1 0,-8 1 0,25-5 0,-15-3 0,-2-3 0,0-1 0</inkml:trace>
  <inkml:trace contextRef="#ctx0" brushRef="#br0" timeOffset="284451">20891 6985 11902,'-56'-11'350,"0"0"0,11 2 0,1-2-3180,-8-4 0,0-2 2996,9 2 1,2-2 284,-4-1 0,0-1-318,-1-1 0,0-2 245,2-1 0,1-1 127,3-1 0,2-1-312,2 1 1,1-5-336,2-7 0,0-8 0,4 3 276,2 1 1,3-4-100,6 5 0,-1-8 0,3 1 0,5 4 464,5-4 0,7 0-688,4-7 1,4-6-1,3 6 5,2 3 1,6 1 15,0 8 1,4-4 0,3 0 0,-2 6 136,-1 5 0,0 3 0,7-1-172,2 3 0,7-4 0,4-1 0,1 1 0,-1 2 0,-4 4-119,-1 1 1,-2 5 0,1 1 0,5-2 321,2 1 0,5-2 0,3-1 0,3 0 0,-1 1 0,-3 3 0,-4 2 36,6 0 0,-6 4 1,2 2-1,7-1 12,-10 3 1,5 0-1,4 0 1,3 0 0,1 0-1,1 1 1,-1 1 0,-2 0-1,-2 2 39,3 0 1,-3 2 0,0 0-1,-1 2 1,1 0 0,2 0-1,3 1-33,-11 0 1,3 0 0,1 0 0,2 1 0,0-1-1,1 1 1,0 1 0,-1 0 0,0 1 0,-2 1-1,-1 1-139,5 2 1,0 1-1,-1 1 1,0 1 0,-2 0-1,0 1 1,-1 1 0,-1-1-1,-1 1 85,5 1 0,-2-1 0,-2 1 0,0 0 0,0 2 0,0 3 0,2 2-88,-4 2 0,2 3 0,2 3 1,0 1-1,-1 2 0,-1-1 0,-3 0 1,-3 0-1,-5-3 54,3 4 0,-5-3 1,-3 1-1,-1 2 1,3 5-27,1 4 1,4 5 0,0 3 0,0 2-1,-4-1 1,-5-1 0,-7-4-81,-1 13 0,-10-3 0,-6 5-49,-6-4 1,-3 5 0,-3 3 0,-4-3 0,-1-6 125,-5 5 1,-5-6-1,-8 4 149,4-15 0,-5 3 0,-3 2 0,-3 1 0,-1-1 0,-1-2 0,-1-4 228,-4 1 0,-2-4 0,-2-1 0,-1-2 1,0 1-1,1 0-191,1 2 1,-1 1 0,1-1-1,-1 0 1,-1-1 0,-3-3-1,2-4 0,0-1 0,-1-1 0,-2-1 1,-2-2-1,-1 0 0,-3-2-84,1-3 1,-2-2-1,-3 0 1,-2-2-1,-1 0 1,1-1 0,0-1-1,1 1 1,3-1-70,2 1 1,1-1-1,1-1 1,1 1 0,0-1-1,-1-1 1,-1 1 0,-2 0 9,3-1 1,-3 1 0,0-1 0,-2 1 0,1 0 0,-1-1 0,2-1 0,1-1 0,1 0 0,4-2-26,-12-1 0,2 0 0,1-3 1,4 0-1,2-1 0,3-1 129,-13 2 1,7-2 0,-7-9-335,14-5 0,-6-5 1,-4-5-1,-2-2 1,0-3-1,3 1 1,5 1-1,7 3 112,1-2 0,6 2 0,3-2 1,-5-4 26,-1 0 1,-6-5-1,-3-3 1,1 0 0,4-1-1,6 2 1,11 2-42,7-6 0,10 2 1,2-1-542,-1-2 1,2-1-1,2-1-275,0 1 0,3-1 0,2-3 968,6 0 0,3-3 0,0 1 0,-1 5 0,-3-2 0,2 2 0,9-13 0,0 0 0</inkml:trace>
  <inkml:trace contextRef="#ctx0" brushRef="#br0" timeOffset="285517">26374 5906 3886,'3'1'2718,"0"0"1090,-3-1-3430,2-27-2873,-1 17 2658,0-19 1013,-2 22-1022,0 3 204,0-4-296,1 5 850,-1-3-875,1 2 167,-1-1-131,1 0 25,-1-1 3649,-3-5-3531,-2-1-154,-3-3 72,-18-10-3431,-21-3 3362,-1 0-49,6 11 1,-2 2-464,16 7 0,-1 1 416,-8-1 0,-6 1 0,4 1-57,-2 0 1,-2 3 122,-1 2 0,-8 2 0,0 0 0,5 2-391,-5 1 0,-1 4 348,11 0 1,-7 3 0,-2 1 0,3 1-1,8-1-58,-8 5 1,3 3-60,-7 4 0,-6 4 0,10-2-102,17-8 0,4 2-1682,-18 13 1,3 1 1908,8-2 0,-3 3 0,30-24 0</inkml:trace>
  <inkml:trace contextRef="#ctx0" brushRef="#br0" timeOffset="285765">25061 5694 4615,'-44'38'1421,"0"0"1,7-6 0,4 0 19,11-5 0,5-2-1251,0 7 1587,42 14-1545,16-28 1,9-3-233,-6 2 0,3-1-360,-4-9 0,5-1 0,0-2 0,-4-1-102,9-1 0,2-3 462,-7-1 0,8-1 0,3-2 0,-4 1 0,-10 0 0,0 1 0,-4 0 0,14-3 0,-1 0 0,0-1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3T03:57:19.261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5652 5461 7382,'31'-4'662,"1"1"0,17 0-273,-1-11 1,4-3-1556,-12 7 0,1 0 1333,6-2 0,2 0-96,0 1 0,8-3-121,-12 5 0,8-3 0,5 0 0,1-1 0,-2 1 0,-5 1-101,0 1 1,-3 0-1,-1 1 1,5-1 65,-3 0 1,5-2 0,2 1 0,-1-1 0,-3 2 0,-6 2-772,12-1 0,-6 2 0,-12 5-1128,-7 12 1648,2-2 336,-81 17 501,-11-7-302,24-10 1,-1 1 36,-1-1 1,-6 0 260,-2 0 1,-10 2 0,-4-1 0,2 1 0,6-2 52,2 0 1,6-1 0,-7 1-383,2 0 1,-8 1 0,-4 0 0,2 1 0,3-2 0,10-1 143,-11 2 1,5-2 92,-1 1 0,-3 0 0,5-1 1511,3-2 1,6 0-1609,-4 2-70,72-15-206,6 1 1,12-1 0,7-1-361,-8 1 0,6-2 1,5 0-1,4-1 0,0 0 1,-1 1-1,-3 0 310,-6 1 1,0 1 0,-1 0 0,-1 1 0,2-1 0,0 0 0,2-1-152,0 1 0,3-1 0,1 0 0,1 0 1,-1-1-1,-1 2 0,-3 0 0,-2 1 104,9-1 0,-4 1 0,-1 1 0,-2 0 1,0 1-202,7 0 0,-1 1 0,-1 0 0,-1 3-1618,-3 1 0,1 1 0,-2 1 1,-4 1 1581,-1 0 1,-4 0-1,-5 4 419,6 4 1,-22 1 1083,-50-1 1,-32 0-1,-6-1-886,13-2 1,-5-1 0,-4 0 0,1-1 0,2 1-601,9-1 1,1 0-1,0 0 1,0 0-1,-2 1 282,-1-2 0,-2 1 0,-1 0 1,1 0-1,1-1 0,4 1-13,-3 1 0,2 0 0,3 0 0,0 1 138,-11 1 1,1 0 0,1 2-123,2 2 0,1 2 0,5-3 0,1-2 0,10 1 0,15 8 0</inkml:trace>
  <inkml:trace contextRef="#ctx0" brushRef="#br0" timeOffset="699">9673 5292 10457,'24'3'990,"9"-7"0,2-4-150,6-3-1880,2-1 0,4 0 1468,-11 4 1,3 0-919,3-1 0,5 1 0,2-1 695,-3 1 0,1 1 0,2-1 0,-1 1-344,3-1 1,0 0 0,0 0 0,2 1 207,4-1 0,0 0 1,2 0-1,2 1-32,-13 2 1,0-1 0,2 1 0,1 0 0,1 0 0,0 0-52,-3 1 0,0-1 1,0 1-1,1-1 1,3 1-1,2-1 0,4 0-170,-11 1 1,4 0 0,3 0-1,2 0 1,1-1 0,2 1 0,0-1-1,0 1 1,0 0 0,-2-1-1,-1 1 1,-3 0 0,-2 1 122,10-2 1,-4 1-1,-1 0 1,-3 0-1,1 0 1,0 0-1,2 0 1,3 0-37,-6 1 0,2-1 0,2 0 0,2 1 0,0-1 0,-1 0 0,0 0 0,-3 1 1,-2 0-1,-4 0 0,-4 0 6,11 0 0,-7 0 0,-3 0 1,-1 1-1,1 0-79,12-1 0,-1 0 0,1 0 1,2 0-457,-12 1 0,2 1 0,1-1 0,0 0 0,0 0 0,-2 1 626,6-1 0,-1 1 0,0-1 0,-2 1 0,-1 0 0,3-1 0,-2 1 0,-2 0 0,-3 0 0,-5 0 0,-1 1 0,0-1 0</inkml:trace>
  <inkml:trace contextRef="#ctx0" brushRef="#br0" timeOffset="2431">12975 5292 2750,'49'-17'112,"-1"1"0,-5 2 0,1 2 738,9-5 0,3 2-538,1 2 1,2 1-69,-12 4 0,2-1 0,2 0 37,-8 2 1,2 0 0,0 0 0,2 1-53,2-1 1,-1 1 0,4-1 0,7 1-175,-13 1 0,6 1 0,3-1 0,2 0 0,2 0 0,0 1 0,-1 0 0,-3 0 0,-3 0-71,7 0 0,-4 0 0,-2 1 1,1 0-1,1 0 0,5 0-57,-10 0 1,4 0 0,2 0 0,1 0 0,2 0-1,-1 1 1,-1-1 0,-2 1 0,-2 0 0,-4 0-282,7 1 0,-5 0 1,-2 0-1,0 1 1,2 0-1,5 1 354,-6-1 0,4 1 0,3 0 0,2 0 0,1 0 0,0 1 0,-2-1 0,-3 0 0,-3 0 0,-6 0 0,18 0 0,-8 0 0,-2-1 0,6 1 0,-6 1 0,0-1 0,0 1 0,-1-1 0,1 1 0,0-1 0,0 1 0</inkml:trace>
  <inkml:trace contextRef="#ctx0" brushRef="#br0" timeOffset="9554">5609 6773 10695,'46'-20'1201,"-6"7"-640,11-10 1,5-2-3099,-15 10 0,3 1 2722,-3 0 1,3-1 0,4-1 117,-3 3 1,2-1 0,4-1 0,4 1-352,-8 2 0,4-1 0,3 1 0,2-1 0,0 0 1,-1 0-1,-2 1 48,0 0 0,-1 0 0,-1 0 0,1 0 0,2 0 0,5 0-144,-9 2 0,3-1 1,4 1-1,1-1 0,1 0 1,1 0-1,-2 1 1,-2 0-1,-3 1 0,-3 1-22,4-1 0,-5 2 1,-2 0-1,0 0 1,3 0-1,6 0-466,-6 0 0,6 0 0,2 0 0,4-1 0,1 1 0,0-1 0,1 1 0,-2-1 0,-1 1 0,-4 1 1,-4-1 631,5 1 0,-4-1 0,-2 1 0,-1 1 0,-1-1 0,1 1 0,2-1 0,6-1 0,3 1 0,1-1 0,0 1 0,-4-1 0,-4 2 0,-8 0 0,2-1 0,-1 1 0,1 0 0</inkml:trace>
  <inkml:trace contextRef="#ctx0" brushRef="#br0" timeOffset="10467">7069 5609 11577,'-55'0'18,"0"1"0,0-1 0,1 0 1,-1 1-1,0-1 0,2 0 0,3 0 1,1 1-1,-1-2 0,0 0-1047,-7-1 1,-1-1 0,-1 0-1,2-1 1,4 0 1231,1 0 0,4-1 0,1-1 0,-1 0 20,-1 0 1,-1-1-1,1-1 1,1-1-70,0 0 1,0-1 0,0-1 0,1 0-120,3 0 1,0 0 0,0-2-1,-3-5-261,-2-5 0,-4-6 1,-3-4-1,2-1 0,2 1 1,6 4 207,3 1 1,5 4-1,2-2 1,-4-5-89,-2-5 0,-5-5 0,-2-4 0,3 0 0,7 2 0,9 5-20,3-15 0,12 0-179,1 8 0,3-2 0,5 2 134,8-2 0,13 0-212,6 12 0,11-3 1,6-2-1,3 0 1,-1 1-1,-4 5 262,2-1 1,-4 4 0,4 0 0,6-3 115,-6 6 0,6-3 0,4-2 0,3-1 0,2 1 0,-1-1 0,-1 3 0,-2 3 0,-4 3 81,9-3 0,-4 5 0,-2 3 0,3 0 1,6-2 35,-9 3 1,3-1-1,2-1 1,2 0-1,2 0 1,2 1-1,0 1 1,2 0-1,0 3 81,-6 3 1,1 1-1,2 1 1,2 1-1,1 1 1,0 0-1,0 0 1,0 1-1,-2 0 1,0 0 0,-2 0-1,-2 0-220,3-1 1,-1 0 0,-2 0 0,-2 1 0,1-1 0,-1 1 0,1 1-1,2 1 1,1 0 26,-1 1 0,3 0 0,3 0 0,0 1 0,1 0 0,0 1 0,-3 1 0,-2 1 0,-3 2 0,-5 1 0,-6 2 60,15 6 0,-9 3 0,-4 3 1,-1 1-88,12 6 0,-3 3 0,-4 3 12,-6 0 0,-3 2 0,-7 8 12,-9 0 1,-3 5 0,-6 3 0,-10 3 36,-12-6 1,-8 3 0,-6 2-1,-4 1 1,1-1 0,1-3 6,3 3 0,1-1 1,-1-1-1,-4 0 1,-7 1 13,0-10 1,-4 1 0,-5 2 0,-3-1 0,-1 0 0,-1-1 0,1-2 0,2-3 0,3-3-19,-9 4 1,4-5-1,-1-3 1,-1 1 0,-5 1 3,4-2 0,-2 1 1,-3 1-1,-1 1 1,-3-1-1,0 0 1,-1-1-1,-1-1-387,4-4 0,-1 0 1,-3-1-1,0 0 1,-1-1-1,0 0 1,1-1-1,1 1 1,1-2-1,3 1 50,-1 0 1,3 0 0,2-1 0,0 0 0,1-1 0,-2 1 0,-2-1 0,-3 1 295,4-2 0,-6 0 0,-2 1 0,-2 1 0,0-1 0,0 0 0,2-1 0,3-1 0,4-2 0,6-1 0,6-2 0,-12 3 0,10-4 0,-1 1 0,-13 1 0,0 0 0,1 0 0</inkml:trace>
  <inkml:trace contextRef="#ctx0" brushRef="#br0" timeOffset="21174">27813 10351 12059,'16'6'823,"-3"0"62,21-6 1,18-5 0,5-1 0,-7 1-3470,3 2 0,4 0 2686,-8-1 0,8 0 0,4 0 0,-1 0 0,-7 1 43,5 0 1,-6 1-1,1 1-41,-10-1 0,-1 1 0,4-1 0,9 1-84,-11 0 0,8-1 0,5 1 0,4 0 0,3 0 0,1-1 0,0 1 0,-1 0 1,-2 0-1,-5 0 0,-5 0-206,9-1 1,-7 2-1,-2-1 1,-1 0-1,5 0 1,7 0 135,-13 0 0,6 0 1,3 0-1,4 0 1,2 0-1,2 1 1,-1-1-1,0 0 1,-2 0-1,-3 0 1,-3 1-1,-6-1 1,-5 1-270,13 0 0,-8 1 1,-4 0-1,-1-1 1,4 1 228,0 0 0,1 0 1,1-1-1,1 1 1,1 1-1,1 0-450,-5 1 1,3 2 0,2-1-1,0 2 1,-1-1 0,-1 0-1,-4 0 1,-5-1 64,7 0 0,-6 0 1,-1 0-1,6 1 469,4 0 1,9 1 0,3 1 0,-4 0 0,-10-1-1,-15-2 1,-1 0 0,-7-1 0</inkml:trace>
  <inkml:trace contextRef="#ctx0" brushRef="#br0" timeOffset="21472">27517 10689 8084,'45'-6'897,"0"0"0,1-1 0,10-1-807,-16 2 1,10-1 0,6-1-1,5 0 1,3-1 0,0 0 0,-2 1-1,-4 0 1,-6 1-54,8 0 0,-8 0 0,-1 1 0,4-1 0,10 0-97,-20 3 1,5-1 0,5-1 0,3 1 0,3-1 0,2 0-1,2 0 1,0 0 0,0 1 0,-1-1 0,-2 1 0,-2 0 0,-4 1-1,-4 0 1,-4 1 59,16-1 0,-9 1 0,-4 1 0,0 1 0,5-1 0,10 1-307,-21 0 1,4 0 0,4 1-1,3-1 1,2 1 0,3 0-1,1 0 1,1 0 0,1 0-1,0 0 1,-1 0 0,-1 0-1,-2 0 1,-1 1 0,-4-1-1,-2 1 1,-4-1 306,16 1 0,-4 0 0,-4 0 0,-2 1 0,-1-1 0,0 1 0,3-1 0,2 1 0,-5-1 0,3 0 0,2 1 0,1-1 0,1 1 0,-1 0 0,-2-1 0,-2 1 0,-3-1 0,-5 1 0,-5-1 0,5 1 0,1 0 0,-1 0 0,0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3T03:59:36.189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12700 7980 6026,'-10'-11'1571,"2"2"1463,8 9-1743,0 0-135,-35 0 373,24 1-1196,-24 0 716,44 0-450,36 0-562,2-2 588,-11 0 1,8-2-579,3-4 1,10-4 0,1 0 0,-5 1-1113,-6 2 0,-4 0 0,4-1 1082,1 0 1,5-1-1,3-1 1,0 1-1,-3 1-1,5 0 1,-2 1 0,0 1 0,-3 1-262,5-1 1,-3 0-1,9 0-20,-14 2 1,6 0 0,6 0 0,2-1 0,1 1 0,-2 0 0,-4 0-1,-7 1-1470,10-1 1,-8 0-1,-1 0 1,5 0 1734,-8 1 0,6 0 0,2-1 0,0 0 0,-3 0 0,-6 1 0,-9 1 0,8-2 0,-11 0 0,2-2 0</inkml:trace>
  <inkml:trace contextRef="#ctx0" brushRef="#br0" timeOffset="735">21759 7578 9967,'4'13'3512,"-1"-1"-2336,-3-12 1492,0 0-1651,2 1-284,14 0-304,6 1-102,20-1-335,9 0 141,-13-3 1,11-3-1,8-1 1,3 0-1,-3 0 1,-7 1-894,-3 1 0,-6 0 0,2 0 0,9-1 759,-6 1 1,7-1 0,6-1 0,4 0-1,1-1 1,2 1 0,-3 0 0,-2 0-1,-5 1 1,-6 0-9,4 0 1,-7 1 0,-3 0 0,3 0-1,9 0-133,-9 1 0,7 0 1,4 0-1,5-1 1,1 1-1,2-1 1,0 1-1,-1 0 0,-3-1 1,-3 2-1,-6-1 1,-5 1-6,9-1 0,-9 1 0,-3 0 1,2 0-1,7 0-428,-2 0 1,7-1 0,5 1-1,3-1 1,-1 0 0,-2 1-1,-5-1 1,-8 0 0,-10 1-482,13-1 1,-8-3 1055,-3-3 0,2-3 0,-12 2 0,-12 1 0,-13-11 0</inkml:trace>
  <inkml:trace contextRef="#ctx0" brushRef="#br0" timeOffset="4287">14774 7387 6154,'-14'-7'411,"3"0"-299,11 7-112,0 0 0,0 0 0</inkml:trace>
  <inkml:trace contextRef="#ctx0" brushRef="#br0" timeOffset="17925">13060 8107 1963,'-42'-25'38,"1"0"1,0 0 0,-9-9 0,0-2-1,15 6 1192,16 4-1022,-5-5 1,0-2 410,5-10-219,3-6-90,11 7 1,3-9 0,1 2-131,4 9 1,1 2 0,1-3-83,-1-13 1,-1-2 0,7 0 365,3 10 1,4 0 0,4 0 0,4 0-350,2 7 1,4 0 0,2 0 0,2 1 0,-1 1-40,1-2 1,1 0 0,1 2 0,0 0 0,2 1-202,1 1 1,2 0 0,1 2-1,0 3 1,-2 5 135,15-1 0,-2 6 0,-2 6-11,-12 3 0,-1 4 0,6 7-24,-4 7 1,7 6 0,5 4 0,1 3 0,-1 2 0,-2 0 0,-6 0-2,-1 3 0,-5 1 1,-2 1-1,1 1 1,4 2-90,2-2 1,4 1 0,2 0-1,0 2 1,-2 1 0,-6 0 0,-8 1 59,-1 9 0,-9 1 0,-5 1 0,-4 1-2,-4-1 1,-4 0 0,-5 2 0,-6 1 265,-9 2 0,-7 3 0,-6 1 0,-1-1 0,0-2 39,3-6 1,0-1-1,-2-1 1,-1 0-1,-3-1-151,-5 4 1,-4 1 0,-1-2-1,-1-4 1,2-5 11,-13 0 0,1-8 1,-1-3 33,0-1 1,-1-4 0,-5-2-194,9-6 0,-5-2 1,-2-1-1,0-1 0,2-2-201,-6-1 0,1-1 0,0-3 1,-2-3-42,12-1 0,-2-1 0,-1-2 1,1-2-1,2-3 0,5-4-514,-5-9 0,4-5 0,4-6 0,3-8 805,11 2 0,4-10 0,1-6 0,1 0 0,1 2 0,0 8 0,0 11 0,-19 1 0,4 3 0,17-20 0,1 1 0,-1-1 0</inkml:trace>
  <inkml:trace contextRef="#ctx0" brushRef="#br0" timeOffset="18281">14796 5715 5807,'0'0'0</inkml:trace>
  <inkml:trace contextRef="#ctx0" brushRef="#br0" timeOffset="19226">14817 5757 9950,'10'8'709,"-1"-3"-852,-9-5 143,0 0 638,-2 57-584,-3-10-2173,1-1 0,-1 3 2138,0-14 1,-2-3 767,-3 16-1196,-5 3-2,8-26-2414,-6 14 2825,8-22 0,0 1 0,4-14 0</inkml:trace>
  <inkml:trace contextRef="#ctx0" brushRef="#br0" timeOffset="19557">14944 5990 9572,'8'9'1375,"0"-2"-585,-8-7-264,0 0-4895,-1 35 4288,1-22 442,4 28-1125,9-32 565,0-3 90,5-3-138,0-10 211,-4 0 3470,8-13-3216,-6 1 65,-1-6 53,-5 4-190,-6 6 209,-5-1-3713,-6 8 3022,-6-2-25,0 6-169,-2 2-24,4 2-423,0-1 977,0 1 0,5 0 0,1 0 0</inkml:trace>
  <inkml:trace contextRef="#ctx0" brushRef="#br0" timeOffset="19775">15431 5736 9942,'4'9'1322,"-1"-1"-3962,-18 15 0,-7 4 2657,5 0-37,-10 13 0,0 3-336,7-8 430,4-7 1,-2 2-75,-1-1 0,0-3 0,-3 9 0,-5 0 0</inkml:trace>
  <inkml:trace contextRef="#ctx0" brushRef="#br0" timeOffset="19957">15198 5821 11303,'39'20'-1255,"-13"-8"1,-17-4 0</inkml:trace>
  <inkml:trace contextRef="#ctx0" brushRef="#br0" timeOffset="20107">15473 6244 12216,'3'12'1356,"0"-3"-1446,-3-9-28,0 0-2019,1 37-22,2-19 2159,3 37 0,-2-43 0,0 3 0</inkml:trace>
  <inkml:trace contextRef="#ctx0" brushRef="#br0" timeOffset="32078">16066 7768 10221,'11'6'291,"21"-16"0,7-6 210,11-5 156,0 1 0,10-3 0,-2 2-1047,-18 7 1,-2 3 0,3-2 463,-1 1 0,2 0 1,3-1-1,5 0-40,-1 3 0,6-1 0,3 0 0,2 0 0,0 0 0,-3 1 0,-5 1-375,8-2 0,-6 1 1,1 1-1,6-2 324,-13 3 1,5 0-1,3-1 1,1-1 0,0 1-1,-3 1 1,-2 0 0,-7 1-91,9 1 1,-6 0 0,-3 1 0,1 0 0,2 0 0,0 0 0,0 1 1,-1-1-232,0 1 0,0 0 0,-1 0 0,1 0 153,-4 0 1,-1 1 0,2 0-1,6-1 184,-1 1 0,8 0 0,3 0 0,1-1 0,-1 1 0,-5 0 0,-8 1 0,6-1 0,-8 0 0,6 0 0,7 0 0,0 0 0,0 1 0,0-1 0,0 0 0</inkml:trace>
  <inkml:trace contextRef="#ctx0" brushRef="#br0" timeOffset="32278">19812 7260 14801,'10'6'-608,"-2"-1"499,-8-5-1468,0 0 514,44 3 0,-33-2 0,33 2 0</inkml:trace>
  <inkml:trace contextRef="#ctx0" brushRef="#br0" timeOffset="33562">22183 7789 8763,'-8'5'861,"-23"-6"1,-16-6 0,3-1-273,2 0 0,-2-2-1365,1 1 0,-7-1 0,0-1 0,5 2 948,-6-3 1,1-3 97,10 0 1,-5-3 0,1-1 0,6 1-271,1-1 0,1-1-26,-5-4 0,-3-2 0,8 1-128,3-14-1914,9-4 1816,10-1 44,7-3-152,21 7 1,12-7 0,-1 4 381,-2 4 1,3 0-23,-2 5 0,4-3 0,3-1 0,1 4 24,3 5 1,3 2-1,1 2 1,-1 0-23,6-4 0,0 2 0,3-2 0,-2 1 1,2 0 0,5-1 0,7 0 82,-14 10 1,6 0-1,4-1 1,3 1-1,2-1 1,-1 2 0,-1 0-1,-3 1 1,-5 2-187,1-1 0,-4 2 1,-3 1-1,1 0 0,4 0 1,5 0 213,-8 2 0,5-1 0,4 0 0,2-1 0,2 0 1,1 1-1,0-1 0,-1 2 0,-2 0 0,-3 2 0,-3 1 1,-6 2-90,17-1 0,-6 4 0,-5 1 0,1 2 0,4-1-1,2 1 1,3 0 0,1 1 0,0 0 0,-2 2-1,-4 0 68,-6 0 0,-4 1 0,-1 0 0,2 3 0,5 2-73,-5 2 1,4 2 0,4 2-1,1 2 1,1 1 0,-1 0 0,-1-1-1,-3 0 1,-5-1-32,8 2 0,-6-2 0,-1 1 0,1 1 0,4 2 12,-4-2 0,5 3 0,3 1 0,1 1 0,-1 0 0,-4 0 0,-5-1 0,-7-1 158,10 9 0,-11 0 1,0 0-158,-1 0 1,-2 1 0,-1 0 2,-4 0 0,-1-1 0,-2 2 1,11 11 0,-8 6-34,-17-5 1,-4 8 0,-5 1 0,-1-7 12,-1 8 0,-11-1 32,-9-10 1,-8 7 0,-6 0 0,-2-3-1,1-11-56,-4-7 0,-2-10 0,-4 2-17,-4 3 1,-3 2 0,-5-2 0,-4-3-15,10-10 0,-6-1 0,-2-2 0,-2-2 0,1 0 0,3-1 0,4 0 23,-10 2 1,6-1 0,0-1-1,-6 0 30,5-1 0,-5 1 1,-3-1-1,-1 1 0,1-2 1,3 0-1,7-2-91,-3-1 0,6-1 1,1-2-1,-4 0 95,3 0 0,-3 0 0,-3-1 0,1 0 1,0-1-1,3 1-7,1 0 1,4 0 0,-1 0 0,-2-1-1,-7-2-4,9 1 1,-4-1-1,-5 0 1,-2-2 0,-3 1-1,0-2 1,1 1 0,1 0-1,2 0 1,5 1-1,4 0-3,-14-2 1,7 0-1,3 1 1,-1-1 0,-7-2 17,11 3 0,-4 0 0,-2-2 0,-3 1 0,1-1 0,0 0 0,3 0 0,3-1 1,5 0-117,-17-6 1,5-2-1,5 0 1,2 1 126,-2-1 0,3-1 0,0-1 206,6 4 1,-2 0 0,2-4-1,7-6-471,5-10 1,6-8-1,5-1 1,4 4 201,-1-8 0,8-3 183,3 9 1,1-6-1,6 0 1,9 5-229,13 6 0,11 4 0,5 1 0,-2 2 179,3-5 1,2 2 0,7-2-89,-6 8 1,4-2 0,4 0 0,4 0-1,2 1 1,2 4 113,-11 8 0,3 2 0,3 1 0,1 1 1,1 1-1,0 0 0,0 1 0,-2-1 0,-1 1-72,7-3 1,-2 0 0,-1 0-1,0 1 1,0 0 0,2 2 0,2 0-156,-5 3 0,1-1 1,2 1-1,1 1 1,0 0-1,0 2 1,-1 1-1,-1 1 1,-2 2 153,5 2 0,0 3 1,-2 1-1,0 2 1,-2 0-1,-1 0 1,-1 0-138,-2 0 0,-3-1 0,-2 1 0,1 0 1,2 2-1,2 1 107,2 1 0,3 1 1,2 1-1,1 1 1,0 1-1,0 2 1,-2 1-1,-3 2-34,2 3 0,-2 2 0,-1 2 0,-1 2 1,-1 0-1,-1-1 0,-1-1 51,2 0 1,-1-1 0,-1-1-1,-2 1 1,0 2 0,0 1 41,-1 3 1,1 1 0,-1 1 0,-2 1 0,-4 1 0,-5 0 6,-3 4 1,-5 1 0,-4 1 0,-2 1 54,1 14 1,-4 1 0,-1 1-68,1-3 1,-2 1 0,-11 2 48,-14-13 1,-7 4-1,-6 0 1,-1-3-1,0-5-65,-3-1 1,-2-5 0,-4 1 27,-6 5 0,-4 3 1,-3-2-1,-3-6-60,-5-7 1,-3-5 0,-1-3 0,1-1 14,8-2 0,2-1 1,-1-2-1,-3 1-15,0-1 0,-1 1 0,-2-1 0,-4-1 0,-4-2 62,9-4 0,-6-1 0,-3-1 0,-2-1 0,-1 0 0,1-1 0,1 0 0,3 0 0,4-1-33,-1 1 0,5 0 1,1-1-1,1 0 1,-3-1-1,-4 1 7,5-1 1,-4 0 0,-4 1-1,-1-1 1,-1 0 0,0-1 0,2 1-1,2-1 1,4-1 0,4 0-5,-7-2 1,4 0-1,4-1 1,1 0-1,-2-1-8,-2 1 0,1-1 0,-1 0 0,1 0 1,0 0-72,0-1 0,0 0 1,0 0-1,0 0 1,0 0 35,1-1 1,0 1 0,0-1 0,1 0 0,-1-1 79,-9 0 0,1-1 0,-2-1 0,-4-1-175,11 0 0,-4-1 0,-3-1 0,0-1 0,1 0 0,2 0 0,4 1-27,-10-2 1,5 0 0,1 0 0,-4-2 19,5 1 0,-4 0 0,-1-2 0,0 0 0,5 0 1,8 0-96,-3-3 1,8-1 0,1-1-438,2 1 1,2-2 0,2-1-917,-12-12 0,4-6 1561,14 2 0,2-4 0,3 5 0,3 10 0,2 1 0,3-12 0,0 1 0</inkml:trace>
  <inkml:trace contextRef="#ctx0" brushRef="#br0" timeOffset="37930">20193 7514 5169,'52'3'1061,"-1"-1"0,-11 1 1,0-1-931,7-3 1,-1 0-2268,-11 1 0,2 0 2198,11 1 1,6-1-1,-4 1-62,0 0 0,-1 0 372,0 1 1,4-1 0,-4 1-452,5 1 1,-6 0 54,-10 0 0,-1-1-300,8 1 1,3 1 82,-6 0 1,2 0 0,-6 0-1,10 0 1,-2 1 0,-1-1 0</inkml:trace>
  <inkml:trace contextRef="#ctx0" brushRef="#br0" timeOffset="38197">20235 7980 10093,'23'10'658,"14"-10"0,16-5 0,8-3 0,-2 1-391,-7 2 0,1 0 1,2 0-1,1-1 1,1 0-1198,-3 0 0,1 0 0,2-1 0,0 0 0,0 1 0,-1 0 930,0 1 0,-1 0 0,0 0 0,1 1 0,2 0 0,2 0-148,-8 1 1,2 1 0,3-1 0,1 1 0,0-1 0,0 1 0,-3 0-1,-2 0 1,-3 1-268,8-2 0,-5 2 0,-2-1 1,3 0-1,7 1 415,-12-1 0,6 1 0,4-1 0,4 1 0,0-1 0,1 1 0,-1-1 0,-4 1 0,-4 0 0,-7 0 0,-7 1 0,13-1 0,-12 1 0,4 0 0,8 0 0,-1 0 0,0 0 0,1 0 0</inkml:trace>
  <inkml:trace contextRef="#ctx0" brushRef="#br0" timeOffset="54258">18987 5842 11406,'10'1'1739,"-2"0"-980,-11 35 0,-13 30 0,2-8-758,7-23 1,0 1-838,-2 9 0,-2 9 0,0 1 0,2-11 836,1-8 0,1-5-13,0 2 1,-1-1 454,1-3 0,-2 3-1185,-7 9 1,-4 6 0,2-6 180,4-10 1,-1 0-492,-6 8 1,-3 5 0,0-11 1052,-13-10 0,9-4 0,8-13 0</inkml:trace>
  <inkml:trace contextRef="#ctx0" brushRef="#br0" timeOffset="54489">18457 6562 6263,'9'-3'5062,"-2"1"-4479,-8 32 556,0 15-740,0 13 370,7-19 1,4 4 0,2-7 297,17 11-838,-10-2 1,11-11 15,14-39 1,14-21 0,3-8 0,-10 6-437,-4 3 1,1-4-679,-10 6 1,7-6 0,4-2 0,-1-2 0,-4 3-1,-9 2-82,7-11 1,-5-3 950,0-3 0,4-10 0,-2 4 0,-10 17 0,-6 16 0,-2-10 0,0 1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3T04:02:01.573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4052 4355 24575,'5'3'0,"29"0"0,15-4 0,0-4 0,5-3 0,5 0-1555,-12 4 1,2 0-1,3 1 1,4-1 0,4-1 1554,-13 0 0,3 0 0,4-2 0,2 1 0,1-1 0,2-1 0,1 1 0,-1 0 0,0 1 0,-2 0 0,-2 0-444,5 1 0,-2 1 0,-1 0 0,-1 0 0,0 1 1,2-1-1,0 1 0,2-1 0,3 0 444,-8 0 0,1 0 0,3-1 0,0 1 0,2-1 0,0 1 0,1-1 0,0 0 0,-1 1 0,0-1 0,-1 1 0,-1 0 0,-1 1-98,2-1 0,-1 1 0,-1-1 0,-1 1 1,0 0-1,0 0 0,0 1 0,0-1 1,0 1-1,1-1 0,1 1 98,-1-1 0,0 1 0,1 0 0,0 0 0,1 0 0,0 0 0,-1 0 0,1 0 0,-1 0 0,0 0 0,-1 1 0,-1-1-230,2 0 0,-1-1 0,-1 1 0,0 0 0,0 0 0,0-1 0,0 1 0,-1 0 0,1 0 0,-1 1 0,1-1 230,0 1 0,1 0 0,-1-1 0,1 1 0,0 0 0,-1 1 0,1-1 0,-2 0 0,1 1 0,-2-1 0,0 1 0,4 0 0,1-1 0,-1 1 0,-1 0 0,-1 0 0,0 1 0,-1-1 0,-1 0 0,-1 0-88,6 0 1,-2 0-1,-1 0 1,-1 0 0,-1 0-1,1 0 1,-1 0 87,-2 0 0,0 0 0,0 0 0,0 0 0,-1 0 0,-1 0 0,0 0 151,6 0 0,0 0 1,0-1-1,-2 1 1,-3 1-1,-4-1-151,10 1 0,-6 0 0,3 1 417,0-1 0,4 0 1,-3 0-1,-9 1-417,-8 3 0,-3 0 990,6-1 1,4 1 0,-3 0-991,-2 0 0,-1 1 2222,12 2 1,-3 1-2223,-15-3 0,-4 0 3534,14 6-3534,3-1 1428,-27-7-1428,-5 2 1029,-6-6-1029,-1 3 0,-5-3 0,0 0 0</inkml:trace>
  <inkml:trace contextRef="#ctx0" brushRef="#br0" timeOffset="2350">16385 7396 24575,'-8'-4'0,"-17"27"0,-2 10 0,6-6 0,-3 4 0,3 2 0,-2 5 0,0 1 0,-2 6 0,0 1 0,-1 3-1141,3-6 0,-2 1 1,2 2-1,1 1 1141,2 3 0,3 2 0,0 0 0,-1 0 0,0-2 0,-1-1 0,1 1 0,2 1 0,6-4 0,2 2 0,1 1 0,0-2 0,-1-1 0,-3 3 0,-1-1 0,0-1 0,1 2 0,3-4 0,1 2 0,0 0 0,0 1 0,1 2 0,-2 6 0,1 2 0,1 1 0,-1 0 0,0-3 0,1-7 0,0-2 0,0 0 0,0 0 0,1 2 0,0 0 0,1 2 0,1 1 0,-1-1 0,2 0 0,-1-2 0,1 2 0,1-1 0,-1-1 0,2-1 0,-1-3 0,1 16 0,0-4 0,0 2-250,0-8 1,-1 2 0,1-2 0,1-3 249,3-3 0,1-3 0,1 1 0,3 11 0,2 2 0,2-3 0,-1-13 0,2-3 0,0 3 0,1 7 0,1 3 0,0-4 0,7 8 0,0-2 0,-3-1 0,-1-2 0,-3-7 0,0 0 0,5 12 0,-2-2 0,-5-16 0,-1-2 0,1 5 0,0-1 0,-1-5 0,0-2 3105,3 22-3105,0-10 2455,-1 2-2455,-2-20 0,-7-12 0,3 0 0,-4-9 0,12-2 0,2 0 0,12-3 0,-5-13 0,1-5 0,15-13 0,-8 3 0,0-6 0,2-13 0,-2-2 0,-6 11 0,-2-1-252,-5 4 0,0-2 0,-2 1 252,-1-5 0,-2-1 0,-4-3 0,-1-3 0,0 0 0,-1 8 0,0 1 0,-1-2 0,0-14 0,0-4 0,-1-1 0,-2 11 0,0-2 0,0 1 0,-2 1 0,0-5 0,-2 2 0,0-1-525,1 6 1,0-3 0,0 1-1,-1 4 525,-2 0 0,0 2 0,0 0 0,1-12 0,1-1 0,0 1 0,-2 9 0,0 2 0,1-2 0,1-8 0,0-2 0,-1 1 0,-1-1 0,0 1 0,0 2 0,0-7 0,0 1-33,0 10 1,0-1 0,0 0 32,0 3 0,0-1 0,0 4 0,0-8 0,0 2-289,0 8 0,0-1 1,0 2 288,0-4 0,0 0 0,-1 4 0,-1-2 0,1 1 0,0-12 0,0-1 0,-1 11 0,-1-1 0,-1 0 0,1 4 0,0 1 0,0 0 0,-3-17 0,0 2 0,1 7 0,1 2 319,-1 2 1,1 0-320,-1-4 0,0 3 0,-4-13 1029,3 13 0,-1 1-1029,-7-8 108,4 8-108,-8-8 1012,0 6-1012,2 14 0,-8-11 0,5 17 0,-17-10 0,6 11 0,-6-4 0,2 9 0,16 9 0,-4-1 0,11 6 0,5 3 0,-3 0 0,6 3 0,1 0 0</inkml:trace>
  <inkml:trace contextRef="#ctx0" brushRef="#br1" timeOffset="5957">15028 7133 9782,'-3'5'857,"1"-1"-322,2-4 1759,-42-22-2078,26 16-117,-13-5 0,0 1-54,9 10 25,-9 2 141,-14 7 1,-2 2-123,-2 1-398,-8 4 1,0 0 314,16 0-3,-11 6-945,18 3 1,-4 8 0,5-3 941,5-5 0,1 2-11,-3 5 1,-4 5-1,2 2 1,5-5-1044,4 1 1,3 0 1049,-5 11 0,-2 7-370,6-3 0,-1 9 0,1 0 0,2-7 372,3-12 0,3-5 0,-2 7-120,-1 6 1,-2 9 0,-1 3 0,2-4-1,3-9 122,1 5 0,3-5-4,1-6 1,-1 2-1,1 4-16,2-1 1,0 5-1,1 1 1,0-1-1,1-6 20,-1-2 0,1-5 0,0 6 14,0 5 0,0 9 0,-1 2 0,2-4 0,0-10 4,3-1 1,0-5-18,0 12 0,2 6-40,3-7 1,2 6 0,1 0-1,-1-7 335,0 5 1,2 1-315,-2-10 0,1 8 0,2 1 1,-1-3-1,-1-8 1,1 2 0,0-5 15,3 13 1,2 8-28,-6-19 0,1 6 0,0 3 0,0-2 0,-2-6 246,0-2 1,0-5-1,0 6-209,2 7 1,0 8-1,2 3 1,-2-5-1,-1-10-4,-1 0 1,-1-6 17,2 11 1,1 4 137,0-5 1,0 4-1,-1-6-101,-1-10 0,-1-1-30,1 8 1,2 5 0,-3-10 68,0-3 0,-1-2 26,1-3 464,2-1 1,1 1-589,1-1 1168,1 0 1,2-3-1127,-1-14-42,4 3 1058,-3-7-1058,20 5-39,-15-7 36,16 4 3,-11-10 0,-5-1-4,17-4 0,2-1-38,-1-2 42,-1 0 0,2-2 6,10-12 1848,-11 3-1970,-5-2 0,5-5 0,-5 2 72,10-9-1512,-1-1 0,-5 0 1702,-17 5-59,2-18 56,-7 7 5,-2-8 1,-2-4-128,-3 12 0,-1 1-197,1-9 1,0-1 197,-1 2 1,-1 2 22,1-8-7,-2 2 0,1-10 0,-1 6-38,-1 15 0,-1 0 915,2-9 1,-1-5 0,0 2-986,2-13 0,-1 6 33,-1 19 1,1-2 41,2-7 0,1-9 0,0-2 0,0 8 21,1-10 1,0 3-331,0 4 1,1-2-1,-1 1 357,-2 11 0,-1 1 1,0 3-28,-1 4 1,0-3 16,-1-10 1,1-11-1,0 0 1,-1 8-44,0 3 0,-1-1 12,1-2 1,-1-7-1,1-1 1,-1 9 36,1-3 0,-1 2 39,0 8 0,-1-3 1,0-2-1,1 4-68,-1-1 1,0 2-1,0 0-30,0-5 1,0 0 0,-1 4 5,0 4 0,-1 5 4,0-15 0,-2 1 55,0 7 0,0-6 0,0 5-29,0 10 1,0-2 8,-2-18 1,-2-10 0,1 12-36,-3-2-55,2 6 0,-3-9 0,3 9 10,-1-8 38,-1-6 0,1 5 7,5 22 50,0-6-126,-2 9 0,0 1 76,-1-1-20,-1-2 1,-1 0-40,0 12 337,-3-8-348,-14-17 37,11 24 1207,-17-25-1149,20 34-22,-4-2-558,-21-11 326,18 13-508,-23-14 292,29 20 707,-2-1-5274,6 0 3049,4 5 1963,0-3 0,4 6 0,0-1 0</inkml:trace>
  <inkml:trace contextRef="#ctx0" brushRef="#br1" timeOffset="6752">15113 7133 4617,'14'0'2260,"-3"0"491,-11 0-1457,49-39-1070,-20 19-117,5-3 1,14-8 0,2-1 0,-8 5-108,-5 4 0,1 1-390,5-3 1,7-4 0,0 0-1,-8 4 323,-6 5 0,-3 1-31,9-4 0,2-1-743,6-3 0,-4 3 309,-2 2 496,-5 2 1,-6 4-757,-26 13-227,-2 0 1019,-23 9 0,14-5 0,-15 5 0</inkml:trace>
  <inkml:trace contextRef="#ctx0" brushRef="#br1" timeOffset="7052">15473 6837 7624,'-8'3'3880,"1"0"-3499,7-3 101,0 0 1887,-61 70-2218,43-46-4,-16 16 0,6-2-29,26-29 168,1-1-253,1-5-41,3-1-62,0-2-11,3 1-883,41 0 623,-19 0 152,2-1 0,1 0-226,0-2-154,0-1-254,-3-2-25,21-5 0,-29 6 0,13-5 0</inkml:trace>
  <inkml:trace contextRef="#ctx0" brushRef="#br1" timeOffset="17957">12827 8297 7722,'-6'-1'1442,"2"0"-1260,4 1 271,-38 11-76,19-2-231,-24 6-14,31-6 5,9-2-2,2-1 108,18 15-243,-6-11-235,23 16 291,-14-15-416,6 9 1,0 2 532,-9-5 273,18 20 153,-36-27-25,-3-2-48,-4 0 603,-30 9-1157,7-6-451,-20 5 56,25-11 423,-6-1 0,23-3 0,-8 0 0</inkml:trace>
  <inkml:trace contextRef="#ctx0" brushRef="#br1" timeOffset="18693">13208 8149 10191,'7'2'938,"-1"0"-1019,-6-2 526,0 0-484,2 52-62,-5-17 101,2 3 0,0 1-67,-6 4 67,1-12-81,-2 2-101,5-20-291,-3 8 145,4-15-218,1 0 546,1-5 574,-1-1 207,-5-9-599,1 3 101,-8-12-238,3 9 14,-16-3-9,8 10-14,-7 2 130,6 13-85,8-3 118,-10 19-390,14-13 90,-5 6 31,17-13 70,0-5 3,29 0-319,-5-6-65,12-1-221,-13-5-1814,-3-2 1568,-2-2 0,-12 8 0,-7 2 0</inkml:trace>
  <inkml:trace contextRef="#ctx0" brushRef="#br1" timeOffset="20874">14499 9504 11688,'22'8'376,"-5"-1"-565,-17-7 54,0 0 282,42-16-929,12 1-566,-7 1 0,2 1 237,-15 5 1,-2 1 1110,3 1 0,-6 2 0,-13 2 0,0 2 0</inkml:trace>
  <inkml:trace contextRef="#ctx0" brushRef="#br1" timeOffset="21357">14288 8234 13423,'13'7'1436,"-2"-1"-1436,-11-6 569,0 0-586,60-1-117,-25-1-327,7 0 1,3-1 82,4-3 3,4 0-2204,1-2 0,3 0 2579,-20 2 0,-1 0 0,10-1 0,-4 1 0,-13 1 0</inkml:trace>
  <inkml:trace contextRef="#ctx0" brushRef="#br1" timeOffset="21626">14436 8297 11082,'11'9'590,"-3"-1"-626,-8-8-255,38-19-255,-20 10-562,11-4 1,0 0 57,-7 5 1050,15-4 0,-24 7 0,2 0 0</inkml:trace>
  <inkml:trace contextRef="#ctx0" brushRef="#br1" timeOffset="21792">14139 8255 485,'-14'-3'1496,"2"0"546,12 3-2566,0 0 1,0 0 0</inkml:trace>
  <inkml:trace contextRef="#ctx0" brushRef="#br1" timeOffset="23325">14499 10245 10928,'12'5'1414,"-2"-1"-1462,-10-4 104,36-13-543,20-1-169,-16 4 1,2-1-295,-6 4 1,-1 1 949,3 1 0,-5 1 0,-9 1 0,9 0 0</inkml:trace>
  <inkml:trace contextRef="#ctx0" brushRef="#br1" timeOffset="23500">14478 10266 8492,'11'9'-202,"-2"-2"-173,32-14-17,-12 1-2475,2 1 1,3-2 2710,0 1 1,-1 1-859,14-4 1237,-11 4 0,-3 0 0,-12 2 0,1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F32F1C-A509-984F-9E5B-E228248344CD}" type="datetimeFigureOut">
              <a:rPr kumimoji="1" lang="ko-KR" altLang="en-US" smtClean="0"/>
              <a:t>2022. 3. 23.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83281F-892B-614E-B792-481EB2F7C5B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24425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2022. 3. 23.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739254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2022. 3. 23.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477125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2022. 3. 23.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151409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2022. 3. 23.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16088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2022. 3. 23.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610846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2022. 3. 23.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245479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2022. 3. 23.</a:t>
            </a:fld>
            <a:endParaRPr kumimoji="1"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387680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2022. 3. 23.</a:t>
            </a:fld>
            <a:endParaRPr kumimoji="1"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50069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2022. 3. 23.</a:t>
            </a:fld>
            <a:endParaRPr kumimoji="1"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416338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2022. 3. 23.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16049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2022. 3. 23.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955205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CBEE32-551C-D044-9ECF-F871403689A5}" type="datetimeFigureOut">
              <a:rPr kumimoji="1" lang="ko-KR" altLang="en-US" smtClean="0"/>
              <a:t>2022. 3. 23.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168425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5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cocoanlab.github.io/" TargetMode="External"/><Relationship Id="rId5" Type="http://schemas.openxmlformats.org/officeDocument/2006/relationships/image" Target="../media/image4.png"/><Relationship Id="rId4" Type="http://schemas.openxmlformats.org/officeDocument/2006/relationships/image" Target="../media/image3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forms.gle/KZQ9bE6uVC5DsJSs9" TargetMode="Externa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ppw.kuleuven.be/ogp/anderepdf/efic-2017.pdf" TargetMode="External"/><Relationship Id="rId3" Type="http://schemas.openxmlformats.org/officeDocument/2006/relationships/image" Target="../media/image3.tiff"/><Relationship Id="rId7" Type="http://schemas.openxmlformats.org/officeDocument/2006/relationships/image" Target="../media/image1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forms.gle/Rh8FxcRobCWMzZv38" TargetMode="Externa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3.tiff"/><Relationship Id="rId7" Type="http://schemas.openxmlformats.org/officeDocument/2006/relationships/hyperlink" Target="https://www.youtube.com/watch?v=sMb00lz-IfE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youtube.com/watch?v=9rIy0xY99a0" TargetMode="External"/><Relationship Id="rId5" Type="http://schemas.openxmlformats.org/officeDocument/2006/relationships/hyperlink" Target="http://cocoanlab.github.io/" TargetMode="External"/><Relationship Id="rId10" Type="http://schemas.openxmlformats.org/officeDocument/2006/relationships/image" Target="../media/image7.png"/><Relationship Id="rId4" Type="http://schemas.openxmlformats.org/officeDocument/2006/relationships/image" Target="../media/image4.png"/><Relationship Id="rId9" Type="http://schemas.openxmlformats.org/officeDocument/2006/relationships/customXml" Target="../ink/ink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3.tiff"/><Relationship Id="rId7" Type="http://schemas.openxmlformats.org/officeDocument/2006/relationships/customXml" Target="../ink/ink2.xm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tiff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7" Type="http://schemas.openxmlformats.org/officeDocument/2006/relationships/image" Target="../media/image10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3.xm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3.tiff"/><Relationship Id="rId7" Type="http://schemas.openxmlformats.org/officeDocument/2006/relationships/customXml" Target="../ink/ink4.xm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forms.gle/HZY465DKcvQYEZyMA" TargetMode="Externa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0131464A-372F-B245-ADC4-C37D9169D427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AAE5EEDA-9B8E-9844-9503-357F5B843A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15467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8E9B7765-0FDE-2B41-A755-B6F07C5F2AB5}"/>
                </a:ext>
              </a:extLst>
            </p:cNvPr>
            <p:cNvSpPr/>
            <p:nvPr/>
          </p:nvSpPr>
          <p:spPr>
            <a:xfrm>
              <a:off x="157451" y="153467"/>
              <a:ext cx="11877098" cy="65765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10203024" y="6058182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11" name="직사각형 10"/>
          <p:cNvSpPr/>
          <p:nvPr/>
        </p:nvSpPr>
        <p:spPr>
          <a:xfrm>
            <a:off x="157451" y="6396756"/>
            <a:ext cx="524137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400" b="1" dirty="0">
                <a:latin typeface="Seravek Light" charset="0"/>
                <a:ea typeface="Seravek Light" charset="0"/>
                <a:cs typeface="Seravek Light" charset="0"/>
                <a:hlinkClick r:id="rId6"/>
              </a:rPr>
              <a:t>http://cocoanlab.github.io</a:t>
            </a:r>
            <a:endParaRPr lang="en-US" altLang="ko-KR" sz="1400" b="1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510179" y="2859613"/>
            <a:ext cx="717164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800" b="1" dirty="0">
                <a:latin typeface="Seravek Light" charset="0"/>
                <a:ea typeface="Seravek Light" charset="0"/>
                <a:cs typeface="Seravek Light" charset="0"/>
              </a:rPr>
              <a:t>SKKU Biostats and Big data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E5CC1DA1-4A95-D74F-938C-B3FEB51A0FD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6275" r="16061" b="25014"/>
          <a:stretch/>
        </p:blipFill>
        <p:spPr>
          <a:xfrm>
            <a:off x="9547355" y="247803"/>
            <a:ext cx="2380475" cy="1634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346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30572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Sampling methods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08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2" name="텍스트 상자 11"/>
          <p:cNvSpPr txBox="1"/>
          <p:nvPr/>
        </p:nvSpPr>
        <p:spPr>
          <a:xfrm>
            <a:off x="1136286" y="989045"/>
            <a:ext cx="1105571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0000"/>
              </a:lnSpc>
            </a:pPr>
            <a:r>
              <a:rPr lang="en-US" altLang="ko-KR" dirty="0">
                <a:latin typeface="Seravek" charset="0"/>
                <a:ea typeface="Seravek" charset="0"/>
                <a:cs typeface="Seravek" charset="0"/>
              </a:rPr>
              <a:t>Simple Random Sampling</a:t>
            </a: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Each person has an equal chance of being selected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>
              <a:lnSpc>
                <a:spcPct val="160000"/>
              </a:lnSpc>
            </a:pPr>
            <a:r>
              <a:rPr lang="en-US" altLang="ko-KR" b="1" dirty="0">
                <a:latin typeface="Seravek Light" charset="0"/>
                <a:ea typeface="Seravek Light" charset="0"/>
                <a:cs typeface="Seravek Light" charset="0"/>
              </a:rPr>
              <a:t>Stratified Random Sampling</a:t>
            </a:r>
          </a:p>
          <a:p>
            <a:pPr marL="285750" indent="-285750">
              <a:lnSpc>
                <a:spcPct val="160000"/>
              </a:lnSpc>
              <a:buFont typeface="Arial" charset="0"/>
              <a:buChar char="•"/>
            </a:pPr>
            <a:r>
              <a:rPr lang="en-US" altLang="ko-KR" b="1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Strata: 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the population is first divided into homogeneous groups (e.g., male and female)</a:t>
            </a:r>
          </a:p>
          <a:p>
            <a:pPr marL="285750" indent="-285750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Then, simple random sampling within each stratum before the results are combined.</a:t>
            </a:r>
          </a:p>
          <a:p>
            <a:pPr marL="742950" lvl="1" indent="-285750">
              <a:lnSpc>
                <a:spcPct val="160000"/>
              </a:lnSpc>
              <a:buFont typeface="Arial" charset="0"/>
              <a:buChar char="•"/>
            </a:pPr>
            <a:r>
              <a:rPr lang="en-US" altLang="ko-KR" sz="1600" dirty="0">
                <a:latin typeface="Seravek Light" charset="0"/>
                <a:ea typeface="Seravek Light" charset="0"/>
                <a:cs typeface="Seravek Light" charset="0"/>
              </a:rPr>
              <a:t>E.g., 60% men and 40% women in the campus: randomly sample 60 men and 40 women for 100 subjects</a:t>
            </a:r>
          </a:p>
          <a:p>
            <a:pPr marL="742950" lvl="1" indent="-285750">
              <a:lnSpc>
                <a:spcPct val="160000"/>
              </a:lnSpc>
              <a:buFont typeface="Arial" charset="0"/>
              <a:buChar char="•"/>
            </a:pPr>
            <a:endParaRPr lang="en-US" altLang="ko-KR" sz="1600" dirty="0">
              <a:latin typeface="Seravek Light" charset="0"/>
              <a:ea typeface="Seravek Light" charset="0"/>
              <a:cs typeface="Seravek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6612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08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2" name="텍스트 상자 11"/>
          <p:cNvSpPr txBox="1"/>
          <p:nvPr/>
        </p:nvSpPr>
        <p:spPr>
          <a:xfrm>
            <a:off x="1136286" y="989045"/>
            <a:ext cx="11055714" cy="4876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0000"/>
              </a:lnSpc>
            </a:pPr>
            <a:r>
              <a:rPr lang="en-US" altLang="ko-KR" b="1" dirty="0">
                <a:latin typeface="Seravek Light" charset="0"/>
                <a:ea typeface="Seravek Light" charset="0"/>
                <a:cs typeface="Seravek Light" charset="0"/>
              </a:rPr>
              <a:t>Cluster Sampling</a:t>
            </a:r>
          </a:p>
          <a:p>
            <a:pPr marL="285750" indent="-285750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Splitting the population into </a:t>
            </a:r>
            <a:r>
              <a:rPr lang="en-US" altLang="ko-KR" i="1" dirty="0">
                <a:latin typeface="Seravek Light" charset="0"/>
                <a:ea typeface="Seravek Light" charset="0"/>
                <a:cs typeface="Seravek Light" charset="0"/>
              </a:rPr>
              <a:t>representative 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clusters, first. </a:t>
            </a:r>
          </a:p>
          <a:p>
            <a:pPr marL="285750" indent="-285750">
              <a:lnSpc>
                <a:spcPct val="160000"/>
              </a:lnSpc>
              <a:buFont typeface="Arial" charset="0"/>
              <a:buChar char="•"/>
            </a:pPr>
            <a:r>
              <a:rPr lang="en-US" altLang="ko-KR">
                <a:latin typeface="Seravek Light" charset="0"/>
                <a:ea typeface="Seravek Light" charset="0"/>
                <a:cs typeface="Seravek Light" charset="0"/>
              </a:rPr>
              <a:t>Then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, </a:t>
            </a:r>
            <a:r>
              <a:rPr lang="en-US" altLang="ko-KR">
                <a:latin typeface="Seravek Light" charset="0"/>
                <a:ea typeface="Seravek Light" charset="0"/>
                <a:cs typeface="Seravek Light" charset="0"/>
              </a:rPr>
              <a:t>select one or a 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few clusters at random, and </a:t>
            </a:r>
            <a:r>
              <a:rPr lang="en-US" altLang="ko-KR">
                <a:latin typeface="Seravek Light" charset="0"/>
                <a:ea typeface="Seravek Light" charset="0"/>
                <a:cs typeface="Seravek Light" charset="0"/>
              </a:rPr>
              <a:t>do census.</a:t>
            </a: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285750" indent="-285750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What’s different from stratified sampling?  Clusters can be heterogeneous!</a:t>
            </a:r>
          </a:p>
          <a:p>
            <a:pPr marL="285750" indent="-285750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>
              <a:lnSpc>
                <a:spcPct val="160000"/>
              </a:lnSpc>
            </a:pPr>
            <a:r>
              <a:rPr lang="en-US" altLang="ko-KR" b="1" dirty="0">
                <a:latin typeface="Seravek Light" charset="0"/>
                <a:ea typeface="Seravek Light" charset="0"/>
                <a:cs typeface="Seravek Light" charset="0"/>
              </a:rPr>
              <a:t>Multistage samples</a:t>
            </a:r>
          </a:p>
          <a:p>
            <a:pPr marL="285750" indent="-285750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combine several sampling methods</a:t>
            </a:r>
          </a:p>
          <a:p>
            <a:pPr>
              <a:lnSpc>
                <a:spcPct val="160000"/>
              </a:lnSpc>
            </a:pPr>
            <a:endParaRPr lang="en-US" altLang="ko-KR" b="1" dirty="0">
              <a:latin typeface="Seravek Light" charset="0"/>
              <a:ea typeface="Seravek Light" charset="0"/>
              <a:cs typeface="Seravek Light" charset="0"/>
            </a:endParaRPr>
          </a:p>
          <a:p>
            <a:pPr>
              <a:lnSpc>
                <a:spcPct val="160000"/>
              </a:lnSpc>
            </a:pPr>
            <a:r>
              <a:rPr lang="en-US" altLang="ko-KR" b="1" dirty="0">
                <a:latin typeface="Seravek Light" charset="0"/>
                <a:ea typeface="Seravek Light" charset="0"/>
                <a:cs typeface="Seravek Light" charset="0"/>
              </a:rPr>
              <a:t>Systematic Samples</a:t>
            </a:r>
          </a:p>
          <a:p>
            <a:pPr marL="285750" indent="-285750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select samples systematically (e.g., survey every 10</a:t>
            </a:r>
            <a:r>
              <a:rPr lang="en-US" altLang="ko-KR" baseline="30000" dirty="0">
                <a:latin typeface="Seravek Light" charset="0"/>
                <a:ea typeface="Seravek Light" charset="0"/>
                <a:cs typeface="Seravek Light" charset="0"/>
              </a:rPr>
              <a:t>th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 person on the list)</a:t>
            </a:r>
          </a:p>
          <a:p>
            <a:pPr marL="742950" lvl="1" indent="-285750">
              <a:lnSpc>
                <a:spcPct val="160000"/>
              </a:lnSpc>
              <a:buFont typeface="Arial" charset="0"/>
              <a:buChar char="•"/>
            </a:pPr>
            <a:endParaRPr lang="en-US" altLang="ko-KR" sz="16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16491" y="222608"/>
            <a:ext cx="435087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Sampling methods (cont’d)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0542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08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16491" y="222608"/>
            <a:ext cx="167385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Quiz 08-2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6FB8D67-883D-CC49-B5A7-42A249863ED6}"/>
              </a:ext>
            </a:extLst>
          </p:cNvPr>
          <p:cNvSpPr/>
          <p:nvPr/>
        </p:nvSpPr>
        <p:spPr>
          <a:xfrm>
            <a:off x="4026522" y="2782669"/>
            <a:ext cx="41389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" altLang="ko-Kore-KR" dirty="0">
                <a:latin typeface="Seravek" panose="020B0503040000020004" pitchFamily="34" charset="0"/>
                <a:hlinkClick r:id="rId6"/>
              </a:rPr>
              <a:t>https://forms.gle/KZQ9bE6uVC5DsJSs9</a:t>
            </a:r>
            <a:r>
              <a:rPr lang="en" altLang="ko-Kore-KR" dirty="0">
                <a:latin typeface="Seravek" panose="020B0503040000020004" pitchFamily="34" charset="0"/>
              </a:rPr>
              <a:t> </a:t>
            </a:r>
            <a:endParaRPr lang="ko-Kore-KR" altLang="en-US" dirty="0">
              <a:latin typeface="Seravek" panose="020B050304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39381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08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16491" y="222608"/>
            <a:ext cx="487922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Common Mistakes in sampling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2" name="텍스트 상자 11"/>
          <p:cNvSpPr txBox="1"/>
          <p:nvPr/>
        </p:nvSpPr>
        <p:spPr>
          <a:xfrm>
            <a:off x="1136286" y="989045"/>
            <a:ext cx="11055714" cy="319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0000"/>
              </a:lnSpc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Mistake 1: Sample Volunteers</a:t>
            </a:r>
            <a:r>
              <a:rPr lang="en-US" altLang="ko-KR" dirty="0">
                <a:solidFill>
                  <a:schemeClr val="accent5"/>
                </a:solidFill>
                <a:latin typeface="Seravek Light" charset="0"/>
                <a:ea typeface="Seravek Light" charset="0"/>
                <a:cs typeface="Seravek Light" charset="0"/>
              </a:rPr>
              <a:t>: voluntary response bias</a:t>
            </a:r>
            <a:endParaRPr lang="en-US" altLang="ko-KR" sz="1600" dirty="0">
              <a:solidFill>
                <a:schemeClr val="accent5"/>
              </a:solidFill>
              <a:latin typeface="Seravek Light" charset="0"/>
              <a:ea typeface="Seravek Light" charset="0"/>
              <a:cs typeface="Seravek Light" charset="0"/>
            </a:endParaRPr>
          </a:p>
          <a:p>
            <a:pPr>
              <a:lnSpc>
                <a:spcPct val="160000"/>
              </a:lnSpc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Mistake 2: Sample Conveniently</a:t>
            </a:r>
            <a:r>
              <a:rPr lang="en-US" altLang="ko-KR" dirty="0">
                <a:solidFill>
                  <a:schemeClr val="accent5"/>
                </a:solidFill>
                <a:latin typeface="Seravek Light" charset="0"/>
                <a:ea typeface="Seravek Light" charset="0"/>
                <a:cs typeface="Seravek Light" charset="0"/>
              </a:rPr>
              <a:t>: may not be representative of the population</a:t>
            </a:r>
          </a:p>
          <a:p>
            <a:pPr>
              <a:lnSpc>
                <a:spcPct val="160000"/>
              </a:lnSpc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Mistake 3: Use a Bad Sampling Frame</a:t>
            </a:r>
            <a:r>
              <a:rPr lang="en-US" altLang="ko-KR" dirty="0">
                <a:solidFill>
                  <a:schemeClr val="accent5"/>
                </a:solidFill>
                <a:latin typeface="Seravek Light" charset="0"/>
                <a:ea typeface="Seravek Light" charset="0"/>
                <a:cs typeface="Seravek Light" charset="0"/>
              </a:rPr>
              <a:t>: incomplete sampling frame introduces bias</a:t>
            </a:r>
          </a:p>
          <a:p>
            <a:pPr>
              <a:lnSpc>
                <a:spcPct val="160000"/>
              </a:lnSpc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Mistake 4: </a:t>
            </a:r>
            <a:r>
              <a:rPr lang="en-US" altLang="ko-KR" dirty="0" err="1">
                <a:latin typeface="Seravek Light" charset="0"/>
                <a:ea typeface="Seravek Light" charset="0"/>
                <a:cs typeface="Seravek Light" charset="0"/>
              </a:rPr>
              <a:t>Undercoverage</a:t>
            </a:r>
            <a:r>
              <a:rPr lang="en-US" altLang="ko-KR" dirty="0">
                <a:solidFill>
                  <a:schemeClr val="accent5"/>
                </a:solidFill>
                <a:latin typeface="Seravek Light" charset="0"/>
                <a:ea typeface="Seravek Light" charset="0"/>
                <a:cs typeface="Seravek Light" charset="0"/>
              </a:rPr>
              <a:t>: some portion of the population is not sampled at all</a:t>
            </a:r>
          </a:p>
          <a:p>
            <a:pPr>
              <a:lnSpc>
                <a:spcPct val="160000"/>
              </a:lnSpc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Mistake 5: Nonresponse Bias</a:t>
            </a:r>
            <a:r>
              <a:rPr lang="en-US" altLang="ko-KR" dirty="0">
                <a:solidFill>
                  <a:schemeClr val="accent5"/>
                </a:solidFill>
                <a:latin typeface="Seravek Light" charset="0"/>
                <a:ea typeface="Seravek Light" charset="0"/>
                <a:cs typeface="Seravek Light" charset="0"/>
              </a:rPr>
              <a:t>: those who don’t respond may differ from those who do</a:t>
            </a:r>
          </a:p>
          <a:p>
            <a:pPr>
              <a:lnSpc>
                <a:spcPct val="160000"/>
              </a:lnSpc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Mistake 6: Response Bias</a:t>
            </a:r>
            <a:r>
              <a:rPr lang="en-US" altLang="ko-KR" dirty="0">
                <a:solidFill>
                  <a:schemeClr val="accent5"/>
                </a:solidFill>
                <a:latin typeface="Seravek Light" charset="0"/>
                <a:ea typeface="Seravek Light" charset="0"/>
                <a:cs typeface="Seravek Light" charset="0"/>
              </a:rPr>
              <a:t>: anything survey design that influences the response</a:t>
            </a:r>
          </a:p>
          <a:p>
            <a:pPr>
              <a:lnSpc>
                <a:spcPct val="160000"/>
              </a:lnSpc>
            </a:pPr>
            <a:endParaRPr lang="en-US" altLang="ko-KR" dirty="0">
              <a:solidFill>
                <a:schemeClr val="accent5"/>
              </a:solidFill>
              <a:latin typeface="Seravek Light" charset="0"/>
              <a:ea typeface="Seravek Light" charset="0"/>
              <a:cs typeface="Seravek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8246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08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16491" y="222608"/>
            <a:ext cx="549701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E.g., Sampling bias in pain research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15060" y="911002"/>
            <a:ext cx="7649645" cy="544276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4771" y="994786"/>
            <a:ext cx="3557030" cy="2502039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69202" y="6122933"/>
            <a:ext cx="366273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Seravek Light" charset="0"/>
                <a:ea typeface="Seravek Light" charset="0"/>
                <a:cs typeface="Seravek Light" charset="0"/>
                <a:hlinkClick r:id="rId8"/>
              </a:rPr>
              <a:t>https://ppw.kuleuven.be/ogp/anderepdf/efic-2017.pdf</a:t>
            </a:r>
            <a:endParaRPr lang="en-US" altLang="ko-KR" sz="1200" dirty="0">
              <a:latin typeface="Seravek Light" charset="0"/>
              <a:ea typeface="Seravek Light" charset="0"/>
              <a:cs typeface="Seravek Light" charset="0"/>
            </a:endParaRPr>
          </a:p>
          <a:p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9205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08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16491" y="222608"/>
            <a:ext cx="16786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Quiz 08-3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D97DBCF-BCB7-8442-9EEA-AA636480B2BA}"/>
              </a:ext>
            </a:extLst>
          </p:cNvPr>
          <p:cNvSpPr/>
          <p:nvPr/>
        </p:nvSpPr>
        <p:spPr>
          <a:xfrm>
            <a:off x="3957370" y="3105834"/>
            <a:ext cx="42772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" altLang="ko-Kore-KR" dirty="0">
                <a:latin typeface="Seravek" panose="020B0503040000020004" pitchFamily="34" charset="0"/>
                <a:hlinkClick r:id="rId6"/>
              </a:rPr>
              <a:t>https://forms.gle/Rh8FxcRobCWMzZv38</a:t>
            </a:r>
            <a:r>
              <a:rPr lang="en" altLang="ko-Kore-KR" dirty="0">
                <a:latin typeface="Seravek" panose="020B0503040000020004" pitchFamily="34" charset="0"/>
              </a:rPr>
              <a:t> </a:t>
            </a:r>
            <a:endParaRPr lang="ko-Kore-KR" altLang="en-US" dirty="0">
              <a:latin typeface="Seravek" panose="020B050304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44052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08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17582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Key Points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5" name="텍스트 상자 14"/>
          <p:cNvSpPr txBox="1"/>
          <p:nvPr/>
        </p:nvSpPr>
        <p:spPr>
          <a:xfrm>
            <a:off x="1420777" y="1071310"/>
            <a:ext cx="9350445" cy="22590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60000"/>
              </a:lnSpc>
            </a:pPr>
            <a:r>
              <a:rPr lang="en-US" altLang="ko-KR" b="1" dirty="0">
                <a:solidFill>
                  <a:srgbClr val="002060"/>
                </a:solidFill>
                <a:latin typeface="Seravek Light" charset="0"/>
                <a:ea typeface="Seravek Light" charset="0"/>
                <a:cs typeface="Seravek Light" charset="0"/>
              </a:rPr>
              <a:t>Chapter 11 and 12: Randomness, Sampling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Population parameters vs. sample statistics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Sampling methods: </a:t>
            </a:r>
          </a:p>
          <a:p>
            <a:pPr marL="771525" lvl="1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sz="1600" dirty="0">
                <a:latin typeface="Seravek Light" charset="0"/>
                <a:ea typeface="Seravek Light" charset="0"/>
                <a:cs typeface="Seravek Light" charset="0"/>
              </a:rPr>
              <a:t>Simple sampling, stratified sampling, cluster sampling, multistage sampling, systematic sampling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Common mistakes in sampling</a:t>
            </a:r>
            <a:r>
              <a:rPr lang="mr-IN" altLang="ko-KR" dirty="0">
                <a:latin typeface="Seravek Light" charset="0"/>
                <a:ea typeface="Seravek Light" charset="0"/>
                <a:cs typeface="Seravek Light" charset="0"/>
              </a:rPr>
              <a:t>…</a:t>
            </a: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9388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54117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69202" y="116699"/>
            <a:ext cx="28841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latin typeface="Seravek Light" charset="0"/>
                <a:ea typeface="Seravek Light" charset="0"/>
                <a:cs typeface="Seravek Light" charset="0"/>
              </a:rPr>
              <a:t>GBME </a:t>
            </a:r>
            <a:r>
              <a:rPr lang="ko-KR" altLang="en-US" sz="1600" dirty="0">
                <a:latin typeface="Seravek Light" charset="0"/>
                <a:ea typeface="Seravek Light" charset="0"/>
                <a:cs typeface="Seravek Light" charset="0"/>
              </a:rPr>
              <a:t>Probability and Statistics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9782467" y="102769"/>
            <a:ext cx="230150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600" dirty="0">
                <a:latin typeface="Seravek Light" charset="0"/>
                <a:ea typeface="Seravek Light" charset="0"/>
                <a:cs typeface="Seravek Light" charset="0"/>
              </a:rPr>
              <a:t>Lecture 08</a:t>
            </a:r>
            <a:endParaRPr lang="ko-KR" altLang="en-US" sz="16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4634733" y="2120740"/>
            <a:ext cx="2922595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800" dirty="0">
                <a:solidFill>
                  <a:schemeClr val="accent6">
                    <a:lumMod val="75000"/>
                  </a:schemeClr>
                </a:solidFill>
                <a:latin typeface="Seravek Light" charset="0"/>
                <a:ea typeface="Seravek Light" charset="0"/>
                <a:cs typeface="Seravek Light" charset="0"/>
              </a:rPr>
              <a:t>Lecture 08</a:t>
            </a:r>
            <a:endParaRPr lang="en-US" altLang="ko-KR" sz="4800" dirty="0">
              <a:latin typeface="Seravek Light" charset="0"/>
              <a:ea typeface="Seravek Light" charset="0"/>
              <a:cs typeface="Seravek Light" charset="0"/>
            </a:endParaRPr>
          </a:p>
          <a:p>
            <a:pPr algn="ctr"/>
            <a:r>
              <a:rPr lang="en-US" altLang="ko-KR" sz="4800" dirty="0">
                <a:latin typeface="Seravek Light" charset="0"/>
                <a:ea typeface="Seravek Light" charset="0"/>
                <a:cs typeface="Seravek Light" charset="0"/>
              </a:rPr>
              <a:t>Sampling</a:t>
            </a:r>
          </a:p>
        </p:txBody>
      </p:sp>
    </p:spTree>
    <p:extLst>
      <p:ext uri="{BB962C8B-B14F-4D97-AF65-F5344CB8AC3E}">
        <p14:creationId xmlns:p14="http://schemas.microsoft.com/office/powerpoint/2010/main" val="20555252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08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300434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Review: Key Points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5" name="텍스트 상자 14"/>
          <p:cNvSpPr txBox="1"/>
          <p:nvPr/>
        </p:nvSpPr>
        <p:spPr>
          <a:xfrm>
            <a:off x="1136286" y="989045"/>
            <a:ext cx="7638630" cy="18651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60000"/>
              </a:lnSpc>
            </a:pPr>
            <a:r>
              <a:rPr lang="en-US" altLang="ko-KR" b="1" dirty="0">
                <a:solidFill>
                  <a:srgbClr val="002060"/>
                </a:solidFill>
                <a:latin typeface="Seravek Light" charset="0"/>
                <a:ea typeface="Seravek Light" charset="0"/>
                <a:cs typeface="Seravek Light" charset="0"/>
              </a:rPr>
              <a:t>Chapter 9 and 10: Regression wisdom, re-expressing data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Bends, subgroups, outliers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Cautious about extrapolation, causation, lurking variables, summary stats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Tukey’s ladder</a:t>
            </a:r>
          </a:p>
        </p:txBody>
      </p:sp>
    </p:spTree>
    <p:extLst>
      <p:ext uri="{BB962C8B-B14F-4D97-AF65-F5344CB8AC3E}">
        <p14:creationId xmlns:p14="http://schemas.microsoft.com/office/powerpoint/2010/main" val="4891754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214674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Randomness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08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0" name="텍스트 상자 19"/>
          <p:cNvSpPr txBox="1"/>
          <p:nvPr/>
        </p:nvSpPr>
        <p:spPr>
          <a:xfrm>
            <a:off x="1136286" y="989045"/>
            <a:ext cx="11055714" cy="12741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Good videos:</a:t>
            </a:r>
            <a:endParaRPr lang="en-US" altLang="ko-KR" sz="1500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sz="1500" dirty="0">
                <a:latin typeface="Seravek Light" charset="0"/>
                <a:ea typeface="Seravek Light" charset="0"/>
                <a:cs typeface="Seravek Light" charset="0"/>
                <a:hlinkClick r:id="rId6"/>
              </a:rPr>
              <a:t>https://www.youtube.com/watch?v=9rIy0xY99a0</a:t>
            </a:r>
            <a:endParaRPr lang="en-US" altLang="ko-KR" sz="1500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sz="1500" dirty="0">
                <a:latin typeface="Seravek Light" charset="0"/>
                <a:ea typeface="Seravek Light" charset="0"/>
                <a:cs typeface="Seravek Light" charset="0"/>
                <a:hlinkClick r:id="rId7"/>
              </a:rPr>
              <a:t>https://www.youtube.com/watch?v=sMb00lz-IfE</a:t>
            </a:r>
            <a:endParaRPr lang="en-US" altLang="ko-KR" sz="15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34587" y="2470934"/>
            <a:ext cx="9859511" cy="3097547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4F73E142-0615-4242-A8BD-238933C3E9EE}"/>
                  </a:ext>
                </a:extLst>
              </p14:cNvPr>
              <p14:cNvContentPartPr/>
              <p14:nvPr/>
            </p14:nvContentPartPr>
            <p14:xfrm>
              <a:off x="3985200" y="457200"/>
              <a:ext cx="6851520" cy="5433480"/>
            </p14:xfrm>
          </p:contentPart>
        </mc:Choice>
        <mc:Fallback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4F73E142-0615-4242-A8BD-238933C3E9EE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969000" y="441000"/>
                <a:ext cx="6883920" cy="5465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4511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161775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Sampling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08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0" name="텍스트 상자 19"/>
          <p:cNvSpPr txBox="1"/>
          <p:nvPr/>
        </p:nvSpPr>
        <p:spPr>
          <a:xfrm>
            <a:off x="1136286" y="989045"/>
            <a:ext cx="11055714" cy="25053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b="1" dirty="0">
                <a:latin typeface="Seravek Light" charset="0"/>
                <a:ea typeface="Seravek Light" charset="0"/>
                <a:cs typeface="Seravek Light" charset="0"/>
              </a:rPr>
              <a:t>Idea 1: Examine a part of the whole</a:t>
            </a:r>
          </a:p>
          <a:p>
            <a:pPr marL="771525" lvl="1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sz="1600" b="1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Population</a:t>
            </a:r>
            <a:r>
              <a:rPr lang="en-US" altLang="ko-KR" sz="1600" b="1" dirty="0">
                <a:latin typeface="Seravek Light" charset="0"/>
                <a:ea typeface="Seravek Light" charset="0"/>
                <a:cs typeface="Seravek Light" charset="0"/>
              </a:rPr>
              <a:t>:</a:t>
            </a:r>
            <a:r>
              <a:rPr lang="en-US" altLang="ko-KR" sz="1600" dirty="0">
                <a:latin typeface="Seravek Light" charset="0"/>
                <a:ea typeface="Seravek Light" charset="0"/>
                <a:cs typeface="Seravek Light" charset="0"/>
              </a:rPr>
              <a:t> the entire group of individuals</a:t>
            </a:r>
          </a:p>
          <a:p>
            <a:pPr marL="771525" lvl="1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sz="1600" b="1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Sample</a:t>
            </a:r>
            <a:r>
              <a:rPr lang="en-US" altLang="ko-KR" sz="1600" dirty="0">
                <a:latin typeface="Seravek Light" charset="0"/>
                <a:ea typeface="Seravek Light" charset="0"/>
                <a:cs typeface="Seravek Light" charset="0"/>
              </a:rPr>
              <a:t>: a smaller group of individuals, selected from the population</a:t>
            </a:r>
          </a:p>
          <a:p>
            <a:pPr marL="771525" lvl="1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sz="1600" dirty="0">
                <a:latin typeface="Seravek Light" charset="0"/>
                <a:ea typeface="Seravek Light" charset="0"/>
                <a:cs typeface="Seravek Light" charset="0"/>
              </a:rPr>
              <a:t>difficult to ensure the sample </a:t>
            </a:r>
            <a:r>
              <a:rPr lang="en-US" altLang="ko-KR" sz="1600" b="1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represents </a:t>
            </a:r>
            <a:r>
              <a:rPr lang="en-US" altLang="ko-KR" sz="1600" dirty="0">
                <a:latin typeface="Seravek Light" charset="0"/>
                <a:ea typeface="Seravek Light" charset="0"/>
                <a:cs typeface="Seravek Light" charset="0"/>
              </a:rPr>
              <a:t>the population</a:t>
            </a:r>
          </a:p>
          <a:p>
            <a:pPr marL="771525" lvl="1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sz="1600" b="1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Bias:</a:t>
            </a:r>
            <a:r>
              <a:rPr lang="en-US" altLang="ko-KR" sz="1600" dirty="0">
                <a:latin typeface="Seravek Light" charset="0"/>
                <a:ea typeface="Seravek Light" charset="0"/>
                <a:cs typeface="Seravek Light" charset="0"/>
              </a:rPr>
              <a:t> over- or under-represent some characteristics of the population (e.g., Literary Digest Poll, they sampled response using phone calls when telephone was a luxury)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7078E3E-6D98-5D47-9C0B-4E72430037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388207">
            <a:off x="10074097" y="3201911"/>
            <a:ext cx="1666771" cy="2292137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3" name="잉크 2">
                <a:extLst>
                  <a:ext uri="{FF2B5EF4-FFF2-40B4-BE49-F238E27FC236}">
                    <a16:creationId xmlns:a16="http://schemas.microsoft.com/office/drawing/2014/main" id="{1AA3EEB0-4037-FA48-A974-BAB15D0C7873}"/>
                  </a:ext>
                </a:extLst>
              </p14:cNvPr>
              <p14:cNvContentPartPr/>
              <p14:nvPr/>
            </p14:nvContentPartPr>
            <p14:xfrm>
              <a:off x="1674000" y="1237680"/>
              <a:ext cx="9892800" cy="2610720"/>
            </p14:xfrm>
          </p:contentPart>
        </mc:Choice>
        <mc:Fallback>
          <p:pic>
            <p:nvPicPr>
              <p:cNvPr id="3" name="잉크 2">
                <a:extLst>
                  <a:ext uri="{FF2B5EF4-FFF2-40B4-BE49-F238E27FC236}">
                    <a16:creationId xmlns:a16="http://schemas.microsoft.com/office/drawing/2014/main" id="{1AA3EEB0-4037-FA48-A974-BAB15D0C7873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657800" y="1221480"/>
                <a:ext cx="9925200" cy="2643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91864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build="p" bldLvl="2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161775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Sampling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08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0" name="텍스트 상자 19"/>
          <p:cNvSpPr txBox="1"/>
          <p:nvPr/>
        </p:nvSpPr>
        <p:spPr>
          <a:xfrm>
            <a:off x="1136286" y="989045"/>
            <a:ext cx="11055714" cy="13726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b="1" dirty="0">
                <a:latin typeface="Seravek Light" charset="0"/>
                <a:ea typeface="Seravek Light" charset="0"/>
                <a:cs typeface="Seravek Light" charset="0"/>
              </a:rPr>
              <a:t>Idea 1: Examine a part of the whole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b="1" dirty="0">
                <a:latin typeface="Seravek Light" charset="0"/>
                <a:ea typeface="Seravek Light" charset="0"/>
                <a:cs typeface="Seravek Light" charset="0"/>
              </a:rPr>
              <a:t>Idea 2: Randomize</a:t>
            </a:r>
          </a:p>
          <a:p>
            <a:pPr marL="771525" lvl="1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sz="1600" dirty="0">
                <a:latin typeface="Seravek Light" charset="0"/>
                <a:ea typeface="Seravek Light" charset="0"/>
                <a:cs typeface="Seravek Light" charset="0"/>
              </a:rPr>
              <a:t>To make sure the sampling is not biased</a:t>
            </a:r>
          </a:p>
        </p:txBody>
      </p:sp>
    </p:spTree>
    <p:extLst>
      <p:ext uri="{BB962C8B-B14F-4D97-AF65-F5344CB8AC3E}">
        <p14:creationId xmlns:p14="http://schemas.microsoft.com/office/powerpoint/2010/main" val="5710238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161775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Sampling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08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0" name="텍스트 상자 19"/>
          <p:cNvSpPr txBox="1"/>
          <p:nvPr/>
        </p:nvSpPr>
        <p:spPr>
          <a:xfrm>
            <a:off x="1136286" y="989045"/>
            <a:ext cx="11055714" cy="3637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b="1" dirty="0">
                <a:latin typeface="Seravek Light" charset="0"/>
                <a:ea typeface="Seravek Light" charset="0"/>
                <a:cs typeface="Seravek Light" charset="0"/>
              </a:rPr>
              <a:t>Idea 1: Examine a part of the whole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b="1" dirty="0">
                <a:latin typeface="Seravek Light" charset="0"/>
                <a:ea typeface="Seravek Light" charset="0"/>
                <a:cs typeface="Seravek Light" charset="0"/>
              </a:rPr>
              <a:t>Idea 2: Randomize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b="1" dirty="0">
                <a:latin typeface="Seravek Light" charset="0"/>
                <a:ea typeface="Seravek Light" charset="0"/>
                <a:cs typeface="Seravek Light" charset="0"/>
              </a:rPr>
              <a:t>Idea 3: Sample size matters</a:t>
            </a:r>
          </a:p>
          <a:p>
            <a:pPr marL="771525" lvl="1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Important thing is not the fraction of the population, but the sample size.</a:t>
            </a:r>
          </a:p>
          <a:p>
            <a:pPr marL="771525" lvl="1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i="1" dirty="0">
                <a:latin typeface="Seravek Light" charset="0"/>
                <a:ea typeface="Seravek Light" charset="0"/>
                <a:cs typeface="Seravek Light" charset="0"/>
              </a:rPr>
              <a:t>Census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: examine the entire population</a:t>
            </a:r>
          </a:p>
          <a:p>
            <a:pPr marL="1228725" lvl="2" indent="-314325">
              <a:lnSpc>
                <a:spcPct val="160000"/>
              </a:lnSpc>
              <a:buFont typeface="Wingdings" charset="2"/>
              <a:buChar char="§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It is difficult to complete a census</a:t>
            </a:r>
          </a:p>
          <a:p>
            <a:pPr marL="1228725" lvl="2" indent="-314325">
              <a:lnSpc>
                <a:spcPct val="160000"/>
              </a:lnSpc>
              <a:buFont typeface="Wingdings" charset="2"/>
              <a:buChar char="§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More noisy</a:t>
            </a:r>
          </a:p>
          <a:p>
            <a:pPr marL="1228725" lvl="2" indent="-314325">
              <a:lnSpc>
                <a:spcPct val="160000"/>
              </a:lnSpc>
              <a:buFont typeface="Wingdings" charset="2"/>
              <a:buChar char="§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They do not stand still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3" name="잉크 2">
                <a:extLst>
                  <a:ext uri="{FF2B5EF4-FFF2-40B4-BE49-F238E27FC236}">
                    <a16:creationId xmlns:a16="http://schemas.microsoft.com/office/drawing/2014/main" id="{5C48E12A-FCFA-C845-9F78-2C6281F3CAB9}"/>
                  </a:ext>
                </a:extLst>
              </p14:cNvPr>
              <p14:cNvContentPartPr/>
              <p14:nvPr/>
            </p14:nvContentPartPr>
            <p14:xfrm>
              <a:off x="4532400" y="2057400"/>
              <a:ext cx="4778280" cy="902520"/>
            </p14:xfrm>
          </p:contentPart>
        </mc:Choice>
        <mc:Fallback>
          <p:pic>
            <p:nvPicPr>
              <p:cNvPr id="3" name="잉크 2">
                <a:extLst>
                  <a:ext uri="{FF2B5EF4-FFF2-40B4-BE49-F238E27FC236}">
                    <a16:creationId xmlns:a16="http://schemas.microsoft.com/office/drawing/2014/main" id="{5C48E12A-FCFA-C845-9F78-2C6281F3CAB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516200" y="2041200"/>
                <a:ext cx="4810680" cy="934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34587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uiExpand="1" build="p" bldLvl="2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449193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Populations and parameters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08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95513" y="2161764"/>
            <a:ext cx="7000974" cy="1837360"/>
          </a:xfrm>
          <a:prstGeom prst="rect">
            <a:avLst/>
          </a:prstGeom>
        </p:spPr>
      </p:pic>
      <p:sp>
        <p:nvSpPr>
          <p:cNvPr id="12" name="텍스트 상자 11"/>
          <p:cNvSpPr txBox="1"/>
          <p:nvPr/>
        </p:nvSpPr>
        <p:spPr>
          <a:xfrm>
            <a:off x="1136286" y="989045"/>
            <a:ext cx="11055714" cy="978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b="1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Population parameters: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 parameters to model for a population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b="1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Sample statistics (or statistics): 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summaries of sample data to estimate the population parameters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04ECD7FB-1448-B342-ADB8-27F37F441A18}"/>
                  </a:ext>
                </a:extLst>
              </p14:cNvPr>
              <p14:cNvContentPartPr/>
              <p14:nvPr/>
            </p14:nvContentPartPr>
            <p14:xfrm>
              <a:off x="1458720" y="1464840"/>
              <a:ext cx="4565160" cy="2818800"/>
            </p14:xfrm>
          </p:contentPart>
        </mc:Choice>
        <mc:Fallback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04ECD7FB-1448-B342-ADB8-27F37F441A1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449360" y="1455480"/>
                <a:ext cx="4583880" cy="2837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06297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161935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Quiz 08-1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08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08AB9DA-311B-1140-B593-272CC6CC89C7}"/>
              </a:ext>
            </a:extLst>
          </p:cNvPr>
          <p:cNvSpPr/>
          <p:nvPr/>
        </p:nvSpPr>
        <p:spPr>
          <a:xfrm>
            <a:off x="3939800" y="2987689"/>
            <a:ext cx="43123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" altLang="ko-Kore-KR" dirty="0">
                <a:latin typeface="Seravek" panose="020B0503040000020004" pitchFamily="34" charset="0"/>
                <a:hlinkClick r:id="rId6"/>
              </a:rPr>
              <a:t>https://forms.gle/HZY465DKcvQYEZyMA</a:t>
            </a:r>
            <a:r>
              <a:rPr lang="en" altLang="ko-Kore-KR" dirty="0">
                <a:latin typeface="Seravek" panose="020B0503040000020004" pitchFamily="34" charset="0"/>
              </a:rPr>
              <a:t> </a:t>
            </a:r>
            <a:endParaRPr lang="ko-Kore-KR" altLang="en-US" dirty="0">
              <a:latin typeface="Seravek" panose="020B05030400000200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64609DE-C4FE-BA44-8F59-3C8C9B160348}"/>
              </a:ext>
            </a:extLst>
          </p:cNvPr>
          <p:cNvSpPr txBox="1"/>
          <p:nvPr/>
        </p:nvSpPr>
        <p:spPr>
          <a:xfrm>
            <a:off x="10438544" y="123289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7015671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2085</TotalTime>
  <Words>798</Words>
  <Application>Microsoft Macintosh PowerPoint</Application>
  <PresentationFormat>와이드스크린</PresentationFormat>
  <Paragraphs>106</Paragraphs>
  <Slides>16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3" baseType="lpstr">
      <vt:lpstr>맑은 고딕</vt:lpstr>
      <vt:lpstr>Arial</vt:lpstr>
      <vt:lpstr>PT Sans Narrow</vt:lpstr>
      <vt:lpstr>Seravek</vt:lpstr>
      <vt:lpstr>Seravek Light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Choong-wan Woo</dc:creator>
  <cp:lastModifiedBy>Wani Woo</cp:lastModifiedBy>
  <cp:revision>389</cp:revision>
  <dcterms:created xsi:type="dcterms:W3CDTF">2017-08-24T21:55:02Z</dcterms:created>
  <dcterms:modified xsi:type="dcterms:W3CDTF">2022-03-23T04:19:22Z</dcterms:modified>
</cp:coreProperties>
</file>